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AA0ED-C4A5-4196-9925-1908417E96A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D3DF48B-5C41-46F4-912A-D183212DEA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D5658B1-C9D2-47C5-95FB-FCCF5449B0FD}"/>
              </a:ext>
            </a:extLst>
          </p:cNvPr>
          <p:cNvSpPr>
            <a:spLocks noGrp="1"/>
          </p:cNvSpPr>
          <p:nvPr>
            <p:ph type="dt" sz="half" idx="10"/>
          </p:nvPr>
        </p:nvSpPr>
        <p:spPr/>
        <p:txBody>
          <a:bodyPr/>
          <a:lstStyle/>
          <a:p>
            <a:fld id="{CEDF4509-2E38-40C8-9901-CF5877A95EB0}" type="datetimeFigureOut">
              <a:rPr lang="en-GB" smtClean="0"/>
              <a:t>23/01/2025</a:t>
            </a:fld>
            <a:endParaRPr lang="en-GB"/>
          </a:p>
        </p:txBody>
      </p:sp>
      <p:sp>
        <p:nvSpPr>
          <p:cNvPr id="5" name="Footer Placeholder 4">
            <a:extLst>
              <a:ext uri="{FF2B5EF4-FFF2-40B4-BE49-F238E27FC236}">
                <a16:creationId xmlns:a16="http://schemas.microsoft.com/office/drawing/2014/main" id="{95864AA2-501E-4BB7-8717-77619953F0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6668B3-D6E6-4DD4-9229-9302AF9650EC}"/>
              </a:ext>
            </a:extLst>
          </p:cNvPr>
          <p:cNvSpPr>
            <a:spLocks noGrp="1"/>
          </p:cNvSpPr>
          <p:nvPr>
            <p:ph type="sldNum" sz="quarter" idx="12"/>
          </p:nvPr>
        </p:nvSpPr>
        <p:spPr/>
        <p:txBody>
          <a:bodyPr/>
          <a:lstStyle/>
          <a:p>
            <a:fld id="{3286FADA-9892-4C6F-B54E-2D33CA6CE13C}" type="slidenum">
              <a:rPr lang="en-GB" smtClean="0"/>
              <a:t>‹#›</a:t>
            </a:fld>
            <a:endParaRPr lang="en-GB"/>
          </a:p>
        </p:txBody>
      </p:sp>
    </p:spTree>
    <p:extLst>
      <p:ext uri="{BB962C8B-B14F-4D97-AF65-F5344CB8AC3E}">
        <p14:creationId xmlns:p14="http://schemas.microsoft.com/office/powerpoint/2010/main" val="2402781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351CC-C24F-44B1-B68F-F5BF32CAA93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2FAF51A-D0A5-4C31-BCD8-E4910C8D5D5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F45A3C-0E89-456D-9238-B6054FCD85BE}"/>
              </a:ext>
            </a:extLst>
          </p:cNvPr>
          <p:cNvSpPr>
            <a:spLocks noGrp="1"/>
          </p:cNvSpPr>
          <p:nvPr>
            <p:ph type="dt" sz="half" idx="10"/>
          </p:nvPr>
        </p:nvSpPr>
        <p:spPr/>
        <p:txBody>
          <a:bodyPr/>
          <a:lstStyle/>
          <a:p>
            <a:fld id="{CEDF4509-2E38-40C8-9901-CF5877A95EB0}" type="datetimeFigureOut">
              <a:rPr lang="en-GB" smtClean="0"/>
              <a:t>23/01/2025</a:t>
            </a:fld>
            <a:endParaRPr lang="en-GB"/>
          </a:p>
        </p:txBody>
      </p:sp>
      <p:sp>
        <p:nvSpPr>
          <p:cNvPr id="5" name="Footer Placeholder 4">
            <a:extLst>
              <a:ext uri="{FF2B5EF4-FFF2-40B4-BE49-F238E27FC236}">
                <a16:creationId xmlns:a16="http://schemas.microsoft.com/office/drawing/2014/main" id="{29429655-6DBF-4398-8F54-B1CE966C61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D6B6CB-5158-4802-BB29-55F39FF687E7}"/>
              </a:ext>
            </a:extLst>
          </p:cNvPr>
          <p:cNvSpPr>
            <a:spLocks noGrp="1"/>
          </p:cNvSpPr>
          <p:nvPr>
            <p:ph type="sldNum" sz="quarter" idx="12"/>
          </p:nvPr>
        </p:nvSpPr>
        <p:spPr/>
        <p:txBody>
          <a:bodyPr/>
          <a:lstStyle/>
          <a:p>
            <a:fld id="{3286FADA-9892-4C6F-B54E-2D33CA6CE13C}" type="slidenum">
              <a:rPr lang="en-GB" smtClean="0"/>
              <a:t>‹#›</a:t>
            </a:fld>
            <a:endParaRPr lang="en-GB"/>
          </a:p>
        </p:txBody>
      </p:sp>
    </p:spTree>
    <p:extLst>
      <p:ext uri="{BB962C8B-B14F-4D97-AF65-F5344CB8AC3E}">
        <p14:creationId xmlns:p14="http://schemas.microsoft.com/office/powerpoint/2010/main" val="2047192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E0D642-FF8F-4861-91D2-AB078CCE96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2926E5-0B4B-4217-BB71-852E5474364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5C4CA2-78FF-43EC-A67C-7AD7542E7A77}"/>
              </a:ext>
            </a:extLst>
          </p:cNvPr>
          <p:cNvSpPr>
            <a:spLocks noGrp="1"/>
          </p:cNvSpPr>
          <p:nvPr>
            <p:ph type="dt" sz="half" idx="10"/>
          </p:nvPr>
        </p:nvSpPr>
        <p:spPr/>
        <p:txBody>
          <a:bodyPr/>
          <a:lstStyle/>
          <a:p>
            <a:fld id="{CEDF4509-2E38-40C8-9901-CF5877A95EB0}" type="datetimeFigureOut">
              <a:rPr lang="en-GB" smtClean="0"/>
              <a:t>23/01/2025</a:t>
            </a:fld>
            <a:endParaRPr lang="en-GB"/>
          </a:p>
        </p:txBody>
      </p:sp>
      <p:sp>
        <p:nvSpPr>
          <p:cNvPr id="5" name="Footer Placeholder 4">
            <a:extLst>
              <a:ext uri="{FF2B5EF4-FFF2-40B4-BE49-F238E27FC236}">
                <a16:creationId xmlns:a16="http://schemas.microsoft.com/office/drawing/2014/main" id="{3B38EBBF-AA1B-4425-BC49-9AA27450DA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5667E8-1623-4479-BC7A-A7ACB38BBB11}"/>
              </a:ext>
            </a:extLst>
          </p:cNvPr>
          <p:cNvSpPr>
            <a:spLocks noGrp="1"/>
          </p:cNvSpPr>
          <p:nvPr>
            <p:ph type="sldNum" sz="quarter" idx="12"/>
          </p:nvPr>
        </p:nvSpPr>
        <p:spPr/>
        <p:txBody>
          <a:bodyPr/>
          <a:lstStyle/>
          <a:p>
            <a:fld id="{3286FADA-9892-4C6F-B54E-2D33CA6CE13C}" type="slidenum">
              <a:rPr lang="en-GB" smtClean="0"/>
              <a:t>‹#›</a:t>
            </a:fld>
            <a:endParaRPr lang="en-GB"/>
          </a:p>
        </p:txBody>
      </p:sp>
    </p:spTree>
    <p:extLst>
      <p:ext uri="{BB962C8B-B14F-4D97-AF65-F5344CB8AC3E}">
        <p14:creationId xmlns:p14="http://schemas.microsoft.com/office/powerpoint/2010/main" val="1593564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EF5FA-2145-43A3-9ADE-F6BDFA9FF90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D9DEF22-D43C-472D-B02D-5758DE8D091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677C40-D27D-416F-BEA1-5E27C5A9C766}"/>
              </a:ext>
            </a:extLst>
          </p:cNvPr>
          <p:cNvSpPr>
            <a:spLocks noGrp="1"/>
          </p:cNvSpPr>
          <p:nvPr>
            <p:ph type="dt" sz="half" idx="10"/>
          </p:nvPr>
        </p:nvSpPr>
        <p:spPr/>
        <p:txBody>
          <a:bodyPr/>
          <a:lstStyle/>
          <a:p>
            <a:fld id="{CEDF4509-2E38-40C8-9901-CF5877A95EB0}" type="datetimeFigureOut">
              <a:rPr lang="en-GB" smtClean="0"/>
              <a:t>23/01/2025</a:t>
            </a:fld>
            <a:endParaRPr lang="en-GB"/>
          </a:p>
        </p:txBody>
      </p:sp>
      <p:sp>
        <p:nvSpPr>
          <p:cNvPr id="5" name="Footer Placeholder 4">
            <a:extLst>
              <a:ext uri="{FF2B5EF4-FFF2-40B4-BE49-F238E27FC236}">
                <a16:creationId xmlns:a16="http://schemas.microsoft.com/office/drawing/2014/main" id="{A9D0AF95-47F0-4FBB-8B72-4897C62DFD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858B9A-DEC2-40E9-8A5E-565567C31EDB}"/>
              </a:ext>
            </a:extLst>
          </p:cNvPr>
          <p:cNvSpPr>
            <a:spLocks noGrp="1"/>
          </p:cNvSpPr>
          <p:nvPr>
            <p:ph type="sldNum" sz="quarter" idx="12"/>
          </p:nvPr>
        </p:nvSpPr>
        <p:spPr/>
        <p:txBody>
          <a:bodyPr/>
          <a:lstStyle/>
          <a:p>
            <a:fld id="{3286FADA-9892-4C6F-B54E-2D33CA6CE13C}" type="slidenum">
              <a:rPr lang="en-GB" smtClean="0"/>
              <a:t>‹#›</a:t>
            </a:fld>
            <a:endParaRPr lang="en-GB"/>
          </a:p>
        </p:txBody>
      </p:sp>
    </p:spTree>
    <p:extLst>
      <p:ext uri="{BB962C8B-B14F-4D97-AF65-F5344CB8AC3E}">
        <p14:creationId xmlns:p14="http://schemas.microsoft.com/office/powerpoint/2010/main" val="1402935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5B58E-AEA4-4477-8200-1C537A4EE4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BE14287-7C92-4967-B8C4-2C4CA08C79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1DAFB93-9112-4C82-8835-2E8E68F21CE9}"/>
              </a:ext>
            </a:extLst>
          </p:cNvPr>
          <p:cNvSpPr>
            <a:spLocks noGrp="1"/>
          </p:cNvSpPr>
          <p:nvPr>
            <p:ph type="dt" sz="half" idx="10"/>
          </p:nvPr>
        </p:nvSpPr>
        <p:spPr/>
        <p:txBody>
          <a:bodyPr/>
          <a:lstStyle/>
          <a:p>
            <a:fld id="{CEDF4509-2E38-40C8-9901-CF5877A95EB0}" type="datetimeFigureOut">
              <a:rPr lang="en-GB" smtClean="0"/>
              <a:t>23/01/2025</a:t>
            </a:fld>
            <a:endParaRPr lang="en-GB"/>
          </a:p>
        </p:txBody>
      </p:sp>
      <p:sp>
        <p:nvSpPr>
          <p:cNvPr id="5" name="Footer Placeholder 4">
            <a:extLst>
              <a:ext uri="{FF2B5EF4-FFF2-40B4-BE49-F238E27FC236}">
                <a16:creationId xmlns:a16="http://schemas.microsoft.com/office/drawing/2014/main" id="{9A1936EA-ACEB-4D2F-B5AB-F7FD82AA77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FD1853-2CE2-4BA7-BA43-E0E154F8C171}"/>
              </a:ext>
            </a:extLst>
          </p:cNvPr>
          <p:cNvSpPr>
            <a:spLocks noGrp="1"/>
          </p:cNvSpPr>
          <p:nvPr>
            <p:ph type="sldNum" sz="quarter" idx="12"/>
          </p:nvPr>
        </p:nvSpPr>
        <p:spPr/>
        <p:txBody>
          <a:bodyPr/>
          <a:lstStyle/>
          <a:p>
            <a:fld id="{3286FADA-9892-4C6F-B54E-2D33CA6CE13C}" type="slidenum">
              <a:rPr lang="en-GB" smtClean="0"/>
              <a:t>‹#›</a:t>
            </a:fld>
            <a:endParaRPr lang="en-GB"/>
          </a:p>
        </p:txBody>
      </p:sp>
    </p:spTree>
    <p:extLst>
      <p:ext uri="{BB962C8B-B14F-4D97-AF65-F5344CB8AC3E}">
        <p14:creationId xmlns:p14="http://schemas.microsoft.com/office/powerpoint/2010/main" val="1917006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B6925-A2E0-465D-835C-FD8A1FCF0DA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BE4E587-1D81-484A-B7D3-8F52C7244BC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8131A63-09C1-48CD-A198-B2A9EE9AA52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3FF01D-3F44-4A2D-98F0-113815FEFA6E}"/>
              </a:ext>
            </a:extLst>
          </p:cNvPr>
          <p:cNvSpPr>
            <a:spLocks noGrp="1"/>
          </p:cNvSpPr>
          <p:nvPr>
            <p:ph type="dt" sz="half" idx="10"/>
          </p:nvPr>
        </p:nvSpPr>
        <p:spPr/>
        <p:txBody>
          <a:bodyPr/>
          <a:lstStyle/>
          <a:p>
            <a:fld id="{CEDF4509-2E38-40C8-9901-CF5877A95EB0}" type="datetimeFigureOut">
              <a:rPr lang="en-GB" smtClean="0"/>
              <a:t>23/01/2025</a:t>
            </a:fld>
            <a:endParaRPr lang="en-GB"/>
          </a:p>
        </p:txBody>
      </p:sp>
      <p:sp>
        <p:nvSpPr>
          <p:cNvPr id="6" name="Footer Placeholder 5">
            <a:extLst>
              <a:ext uri="{FF2B5EF4-FFF2-40B4-BE49-F238E27FC236}">
                <a16:creationId xmlns:a16="http://schemas.microsoft.com/office/drawing/2014/main" id="{C7274156-B27F-44D1-AA57-0BCD8136ED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CB189A-D17B-442E-A15B-7D6A49FD0981}"/>
              </a:ext>
            </a:extLst>
          </p:cNvPr>
          <p:cNvSpPr>
            <a:spLocks noGrp="1"/>
          </p:cNvSpPr>
          <p:nvPr>
            <p:ph type="sldNum" sz="quarter" idx="12"/>
          </p:nvPr>
        </p:nvSpPr>
        <p:spPr/>
        <p:txBody>
          <a:bodyPr/>
          <a:lstStyle/>
          <a:p>
            <a:fld id="{3286FADA-9892-4C6F-B54E-2D33CA6CE13C}" type="slidenum">
              <a:rPr lang="en-GB" smtClean="0"/>
              <a:t>‹#›</a:t>
            </a:fld>
            <a:endParaRPr lang="en-GB"/>
          </a:p>
        </p:txBody>
      </p:sp>
    </p:spTree>
    <p:extLst>
      <p:ext uri="{BB962C8B-B14F-4D97-AF65-F5344CB8AC3E}">
        <p14:creationId xmlns:p14="http://schemas.microsoft.com/office/powerpoint/2010/main" val="1151414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5EE2-F75C-48B7-93CC-EC3733D5C73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C5F3D8E-763A-4B5E-BA75-80732130E6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A7504D8-1AE8-4B10-A45A-A199E5B0162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3FE0F56-5277-4891-B86A-BA8DF918AE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E963FB0-881E-4C70-B8D9-CEF5B5CDFE1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E5B758F-0891-4C2D-A3EC-6C0EB1F4AB8A}"/>
              </a:ext>
            </a:extLst>
          </p:cNvPr>
          <p:cNvSpPr>
            <a:spLocks noGrp="1"/>
          </p:cNvSpPr>
          <p:nvPr>
            <p:ph type="dt" sz="half" idx="10"/>
          </p:nvPr>
        </p:nvSpPr>
        <p:spPr/>
        <p:txBody>
          <a:bodyPr/>
          <a:lstStyle/>
          <a:p>
            <a:fld id="{CEDF4509-2E38-40C8-9901-CF5877A95EB0}" type="datetimeFigureOut">
              <a:rPr lang="en-GB" smtClean="0"/>
              <a:t>23/01/2025</a:t>
            </a:fld>
            <a:endParaRPr lang="en-GB"/>
          </a:p>
        </p:txBody>
      </p:sp>
      <p:sp>
        <p:nvSpPr>
          <p:cNvPr id="8" name="Footer Placeholder 7">
            <a:extLst>
              <a:ext uri="{FF2B5EF4-FFF2-40B4-BE49-F238E27FC236}">
                <a16:creationId xmlns:a16="http://schemas.microsoft.com/office/drawing/2014/main" id="{CEF7BA55-0756-4BC1-A6CE-CD63512B81E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2B52D2C-5050-4B36-8871-7F71FD0453C2}"/>
              </a:ext>
            </a:extLst>
          </p:cNvPr>
          <p:cNvSpPr>
            <a:spLocks noGrp="1"/>
          </p:cNvSpPr>
          <p:nvPr>
            <p:ph type="sldNum" sz="quarter" idx="12"/>
          </p:nvPr>
        </p:nvSpPr>
        <p:spPr/>
        <p:txBody>
          <a:bodyPr/>
          <a:lstStyle/>
          <a:p>
            <a:fld id="{3286FADA-9892-4C6F-B54E-2D33CA6CE13C}" type="slidenum">
              <a:rPr lang="en-GB" smtClean="0"/>
              <a:t>‹#›</a:t>
            </a:fld>
            <a:endParaRPr lang="en-GB"/>
          </a:p>
        </p:txBody>
      </p:sp>
    </p:spTree>
    <p:extLst>
      <p:ext uri="{BB962C8B-B14F-4D97-AF65-F5344CB8AC3E}">
        <p14:creationId xmlns:p14="http://schemas.microsoft.com/office/powerpoint/2010/main" val="3387056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675D6-E12D-4F22-97C0-8E042C0C94A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B73DBB9-C496-4EDF-B454-28FACBE5F7E0}"/>
              </a:ext>
            </a:extLst>
          </p:cNvPr>
          <p:cNvSpPr>
            <a:spLocks noGrp="1"/>
          </p:cNvSpPr>
          <p:nvPr>
            <p:ph type="dt" sz="half" idx="10"/>
          </p:nvPr>
        </p:nvSpPr>
        <p:spPr/>
        <p:txBody>
          <a:bodyPr/>
          <a:lstStyle/>
          <a:p>
            <a:fld id="{CEDF4509-2E38-40C8-9901-CF5877A95EB0}" type="datetimeFigureOut">
              <a:rPr lang="en-GB" smtClean="0"/>
              <a:t>23/01/2025</a:t>
            </a:fld>
            <a:endParaRPr lang="en-GB"/>
          </a:p>
        </p:txBody>
      </p:sp>
      <p:sp>
        <p:nvSpPr>
          <p:cNvPr id="4" name="Footer Placeholder 3">
            <a:extLst>
              <a:ext uri="{FF2B5EF4-FFF2-40B4-BE49-F238E27FC236}">
                <a16:creationId xmlns:a16="http://schemas.microsoft.com/office/drawing/2014/main" id="{B7F2AD40-689F-41BF-8318-0F074DB35E8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5059438-DAE1-440B-9CB0-A874B8073764}"/>
              </a:ext>
            </a:extLst>
          </p:cNvPr>
          <p:cNvSpPr>
            <a:spLocks noGrp="1"/>
          </p:cNvSpPr>
          <p:nvPr>
            <p:ph type="sldNum" sz="quarter" idx="12"/>
          </p:nvPr>
        </p:nvSpPr>
        <p:spPr/>
        <p:txBody>
          <a:bodyPr/>
          <a:lstStyle/>
          <a:p>
            <a:fld id="{3286FADA-9892-4C6F-B54E-2D33CA6CE13C}" type="slidenum">
              <a:rPr lang="en-GB" smtClean="0"/>
              <a:t>‹#›</a:t>
            </a:fld>
            <a:endParaRPr lang="en-GB"/>
          </a:p>
        </p:txBody>
      </p:sp>
    </p:spTree>
    <p:extLst>
      <p:ext uri="{BB962C8B-B14F-4D97-AF65-F5344CB8AC3E}">
        <p14:creationId xmlns:p14="http://schemas.microsoft.com/office/powerpoint/2010/main" val="2228576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33CF8E-0EB7-4EC7-BE9A-7BB27553583D}"/>
              </a:ext>
            </a:extLst>
          </p:cNvPr>
          <p:cNvSpPr>
            <a:spLocks noGrp="1"/>
          </p:cNvSpPr>
          <p:nvPr>
            <p:ph type="dt" sz="half" idx="10"/>
          </p:nvPr>
        </p:nvSpPr>
        <p:spPr/>
        <p:txBody>
          <a:bodyPr/>
          <a:lstStyle/>
          <a:p>
            <a:fld id="{CEDF4509-2E38-40C8-9901-CF5877A95EB0}" type="datetimeFigureOut">
              <a:rPr lang="en-GB" smtClean="0"/>
              <a:t>23/01/2025</a:t>
            </a:fld>
            <a:endParaRPr lang="en-GB"/>
          </a:p>
        </p:txBody>
      </p:sp>
      <p:sp>
        <p:nvSpPr>
          <p:cNvPr id="3" name="Footer Placeholder 2">
            <a:extLst>
              <a:ext uri="{FF2B5EF4-FFF2-40B4-BE49-F238E27FC236}">
                <a16:creationId xmlns:a16="http://schemas.microsoft.com/office/drawing/2014/main" id="{D06FD704-EA5A-4A1C-800A-CC3B349225F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8D15686-0B49-49C7-A3BA-81DA0B45B0AC}"/>
              </a:ext>
            </a:extLst>
          </p:cNvPr>
          <p:cNvSpPr>
            <a:spLocks noGrp="1"/>
          </p:cNvSpPr>
          <p:nvPr>
            <p:ph type="sldNum" sz="quarter" idx="12"/>
          </p:nvPr>
        </p:nvSpPr>
        <p:spPr/>
        <p:txBody>
          <a:bodyPr/>
          <a:lstStyle/>
          <a:p>
            <a:fld id="{3286FADA-9892-4C6F-B54E-2D33CA6CE13C}" type="slidenum">
              <a:rPr lang="en-GB" smtClean="0"/>
              <a:t>‹#›</a:t>
            </a:fld>
            <a:endParaRPr lang="en-GB"/>
          </a:p>
        </p:txBody>
      </p:sp>
    </p:spTree>
    <p:extLst>
      <p:ext uri="{BB962C8B-B14F-4D97-AF65-F5344CB8AC3E}">
        <p14:creationId xmlns:p14="http://schemas.microsoft.com/office/powerpoint/2010/main" val="3288109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D2FCD-E21A-4360-A1F2-54678F2842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4BD1525-1987-4011-B512-17DC4982C4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D2688D2-B578-426F-9396-2D0CB217A7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E85F44D-9417-44A9-80A3-7DD28E24587B}"/>
              </a:ext>
            </a:extLst>
          </p:cNvPr>
          <p:cNvSpPr>
            <a:spLocks noGrp="1"/>
          </p:cNvSpPr>
          <p:nvPr>
            <p:ph type="dt" sz="half" idx="10"/>
          </p:nvPr>
        </p:nvSpPr>
        <p:spPr/>
        <p:txBody>
          <a:bodyPr/>
          <a:lstStyle/>
          <a:p>
            <a:fld id="{CEDF4509-2E38-40C8-9901-CF5877A95EB0}" type="datetimeFigureOut">
              <a:rPr lang="en-GB" smtClean="0"/>
              <a:t>23/01/2025</a:t>
            </a:fld>
            <a:endParaRPr lang="en-GB"/>
          </a:p>
        </p:txBody>
      </p:sp>
      <p:sp>
        <p:nvSpPr>
          <p:cNvPr id="6" name="Footer Placeholder 5">
            <a:extLst>
              <a:ext uri="{FF2B5EF4-FFF2-40B4-BE49-F238E27FC236}">
                <a16:creationId xmlns:a16="http://schemas.microsoft.com/office/drawing/2014/main" id="{1C386B21-390A-4BD8-A52B-25BEA65D829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987F72C-B075-448B-BC96-FAFC573B40C7}"/>
              </a:ext>
            </a:extLst>
          </p:cNvPr>
          <p:cNvSpPr>
            <a:spLocks noGrp="1"/>
          </p:cNvSpPr>
          <p:nvPr>
            <p:ph type="sldNum" sz="quarter" idx="12"/>
          </p:nvPr>
        </p:nvSpPr>
        <p:spPr/>
        <p:txBody>
          <a:bodyPr/>
          <a:lstStyle/>
          <a:p>
            <a:fld id="{3286FADA-9892-4C6F-B54E-2D33CA6CE13C}" type="slidenum">
              <a:rPr lang="en-GB" smtClean="0"/>
              <a:t>‹#›</a:t>
            </a:fld>
            <a:endParaRPr lang="en-GB"/>
          </a:p>
        </p:txBody>
      </p:sp>
    </p:spTree>
    <p:extLst>
      <p:ext uri="{BB962C8B-B14F-4D97-AF65-F5344CB8AC3E}">
        <p14:creationId xmlns:p14="http://schemas.microsoft.com/office/powerpoint/2010/main" val="3950411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EC5-48D8-43A5-A33E-82D9AB46C9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D0CD552-F551-4F4C-9EA5-385DD71979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FF1FAAF-04C4-4D0E-982A-9A21F04C68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EA9B6CF-319E-48C6-AC9A-CF0B74512E68}"/>
              </a:ext>
            </a:extLst>
          </p:cNvPr>
          <p:cNvSpPr>
            <a:spLocks noGrp="1"/>
          </p:cNvSpPr>
          <p:nvPr>
            <p:ph type="dt" sz="half" idx="10"/>
          </p:nvPr>
        </p:nvSpPr>
        <p:spPr/>
        <p:txBody>
          <a:bodyPr/>
          <a:lstStyle/>
          <a:p>
            <a:fld id="{CEDF4509-2E38-40C8-9901-CF5877A95EB0}" type="datetimeFigureOut">
              <a:rPr lang="en-GB" smtClean="0"/>
              <a:t>23/01/2025</a:t>
            </a:fld>
            <a:endParaRPr lang="en-GB"/>
          </a:p>
        </p:txBody>
      </p:sp>
      <p:sp>
        <p:nvSpPr>
          <p:cNvPr id="6" name="Footer Placeholder 5">
            <a:extLst>
              <a:ext uri="{FF2B5EF4-FFF2-40B4-BE49-F238E27FC236}">
                <a16:creationId xmlns:a16="http://schemas.microsoft.com/office/drawing/2014/main" id="{6AF36A45-D338-4C6F-BC75-DB1BDF5907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6FDFF0-95E4-4335-860E-8824F5760C94}"/>
              </a:ext>
            </a:extLst>
          </p:cNvPr>
          <p:cNvSpPr>
            <a:spLocks noGrp="1"/>
          </p:cNvSpPr>
          <p:nvPr>
            <p:ph type="sldNum" sz="quarter" idx="12"/>
          </p:nvPr>
        </p:nvSpPr>
        <p:spPr/>
        <p:txBody>
          <a:bodyPr/>
          <a:lstStyle/>
          <a:p>
            <a:fld id="{3286FADA-9892-4C6F-B54E-2D33CA6CE13C}" type="slidenum">
              <a:rPr lang="en-GB" smtClean="0"/>
              <a:t>‹#›</a:t>
            </a:fld>
            <a:endParaRPr lang="en-GB"/>
          </a:p>
        </p:txBody>
      </p:sp>
    </p:spTree>
    <p:extLst>
      <p:ext uri="{BB962C8B-B14F-4D97-AF65-F5344CB8AC3E}">
        <p14:creationId xmlns:p14="http://schemas.microsoft.com/office/powerpoint/2010/main" val="102353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8756AD-AC6D-4AE6-8984-AB170BD4B0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48B702A-6465-4BA9-BB39-6730678DA0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43F147-69C6-4D34-871F-3B45E60BAB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DF4509-2E38-40C8-9901-CF5877A95EB0}" type="datetimeFigureOut">
              <a:rPr lang="en-GB" smtClean="0"/>
              <a:t>23/01/2025</a:t>
            </a:fld>
            <a:endParaRPr lang="en-GB"/>
          </a:p>
        </p:txBody>
      </p:sp>
      <p:sp>
        <p:nvSpPr>
          <p:cNvPr id="5" name="Footer Placeholder 4">
            <a:extLst>
              <a:ext uri="{FF2B5EF4-FFF2-40B4-BE49-F238E27FC236}">
                <a16:creationId xmlns:a16="http://schemas.microsoft.com/office/drawing/2014/main" id="{D60D53D0-65EF-4CC1-9C74-DF424D9AEE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155C141-0C63-4BA0-8009-DAF28B243A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86FADA-9892-4C6F-B54E-2D33CA6CE13C}" type="slidenum">
              <a:rPr lang="en-GB" smtClean="0"/>
              <a:t>‹#›</a:t>
            </a:fld>
            <a:endParaRPr lang="en-GB"/>
          </a:p>
        </p:txBody>
      </p:sp>
    </p:spTree>
    <p:extLst>
      <p:ext uri="{BB962C8B-B14F-4D97-AF65-F5344CB8AC3E}">
        <p14:creationId xmlns:p14="http://schemas.microsoft.com/office/powerpoint/2010/main" val="224115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73BBC-DC75-460C-A594-6697B903C6EC}"/>
              </a:ext>
            </a:extLst>
          </p:cNvPr>
          <p:cNvSpPr>
            <a:spLocks noGrp="1"/>
          </p:cNvSpPr>
          <p:nvPr>
            <p:ph type="title"/>
          </p:nvPr>
        </p:nvSpPr>
        <p:spPr/>
        <p:txBody>
          <a:bodyPr/>
          <a:lstStyle/>
          <a:p>
            <a:r>
              <a:rPr lang="en-GB" dirty="0"/>
              <a:t>How to mark homework as submitted</a:t>
            </a:r>
          </a:p>
        </p:txBody>
      </p:sp>
      <p:pic>
        <p:nvPicPr>
          <p:cNvPr id="6" name="Picture Placeholder 5">
            <a:extLst>
              <a:ext uri="{FF2B5EF4-FFF2-40B4-BE49-F238E27FC236}">
                <a16:creationId xmlns:a16="http://schemas.microsoft.com/office/drawing/2014/main" id="{BF8E022D-5567-4AC2-A7F1-51DFAC0B104F}"/>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a:stretch>
            <a:fillRect/>
          </a:stretch>
        </p:blipFill>
        <p:spPr>
          <a:xfrm>
            <a:off x="5183188" y="987425"/>
            <a:ext cx="18336409" cy="4873625"/>
          </a:xfrm>
        </p:spPr>
      </p:pic>
      <p:sp>
        <p:nvSpPr>
          <p:cNvPr id="4" name="Text Placeholder 3">
            <a:extLst>
              <a:ext uri="{FF2B5EF4-FFF2-40B4-BE49-F238E27FC236}">
                <a16:creationId xmlns:a16="http://schemas.microsoft.com/office/drawing/2014/main" id="{A671C5E1-6025-4F6C-B214-0F6AE027E0CA}"/>
              </a:ext>
            </a:extLst>
          </p:cNvPr>
          <p:cNvSpPr>
            <a:spLocks noGrp="1"/>
          </p:cNvSpPr>
          <p:nvPr>
            <p:ph type="body" sz="half" idx="2"/>
          </p:nvPr>
        </p:nvSpPr>
        <p:spPr/>
        <p:txBody>
          <a:bodyPr/>
          <a:lstStyle/>
          <a:p>
            <a:r>
              <a:rPr lang="en-GB" dirty="0"/>
              <a:t>If you have incorrectly set the submission type of homework as Online submission when it is not, they you need to mark the homework as submitted when you get the paper submission.</a:t>
            </a:r>
          </a:p>
          <a:p>
            <a:endParaRPr lang="en-GB" dirty="0"/>
          </a:p>
          <a:p>
            <a:r>
              <a:rPr lang="en-GB" dirty="0"/>
              <a:t>Go to </a:t>
            </a:r>
          </a:p>
          <a:p>
            <a:r>
              <a:rPr lang="en-GB" b="1" dirty="0"/>
              <a:t>Modules/</a:t>
            </a:r>
            <a:r>
              <a:rPr lang="en-GB" b="1" dirty="0" err="1"/>
              <a:t>StudentPortal</a:t>
            </a:r>
            <a:r>
              <a:rPr lang="en-GB" b="1" dirty="0"/>
              <a:t>/Learning Resources</a:t>
            </a:r>
          </a:p>
          <a:p>
            <a:endParaRPr lang="en-GB" dirty="0"/>
          </a:p>
          <a:p>
            <a:r>
              <a:rPr lang="en-GB" dirty="0"/>
              <a:t>Select Homework you need to mark</a:t>
            </a:r>
          </a:p>
          <a:p>
            <a:r>
              <a:rPr lang="en-GB" dirty="0"/>
              <a:t>And click </a:t>
            </a:r>
            <a:r>
              <a:rPr lang="en-GB" b="1" dirty="0"/>
              <a:t>Review</a:t>
            </a:r>
          </a:p>
        </p:txBody>
      </p:sp>
    </p:spTree>
    <p:extLst>
      <p:ext uri="{BB962C8B-B14F-4D97-AF65-F5344CB8AC3E}">
        <p14:creationId xmlns:p14="http://schemas.microsoft.com/office/powerpoint/2010/main" val="3070101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Routines - Learning Resources — Mozilla Firefox Private Browsing">
            <a:extLst>
              <a:ext uri="{FF2B5EF4-FFF2-40B4-BE49-F238E27FC236}">
                <a16:creationId xmlns:a16="http://schemas.microsoft.com/office/drawing/2014/main" id="{2F237866-3977-4AD0-88D2-5C4A5E025AAE}"/>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a:stretch>
            <a:fillRect/>
          </a:stretch>
        </p:blipFill>
        <p:spPr>
          <a:xfrm>
            <a:off x="5183188" y="987425"/>
            <a:ext cx="6914350" cy="4873625"/>
          </a:xfrm>
        </p:spPr>
      </p:pic>
      <p:sp>
        <p:nvSpPr>
          <p:cNvPr id="4" name="Text Placeholder 3">
            <a:extLst>
              <a:ext uri="{FF2B5EF4-FFF2-40B4-BE49-F238E27FC236}">
                <a16:creationId xmlns:a16="http://schemas.microsoft.com/office/drawing/2014/main" id="{37034836-C9DE-4705-A9D6-F7EAAB45CBF9}"/>
              </a:ext>
            </a:extLst>
          </p:cNvPr>
          <p:cNvSpPr>
            <a:spLocks noGrp="1"/>
          </p:cNvSpPr>
          <p:nvPr>
            <p:ph type="body" sz="half" idx="2"/>
          </p:nvPr>
        </p:nvSpPr>
        <p:spPr/>
        <p:txBody>
          <a:bodyPr/>
          <a:lstStyle/>
          <a:p>
            <a:r>
              <a:rPr lang="en-GB" dirty="0"/>
              <a:t>For each student tick the boxes:</a:t>
            </a:r>
          </a:p>
          <a:p>
            <a:r>
              <a:rPr lang="en-GB" b="1" dirty="0"/>
              <a:t>Submitted as a hard copy</a:t>
            </a:r>
          </a:p>
          <a:p>
            <a:r>
              <a:rPr lang="en-GB" dirty="0"/>
              <a:t>And</a:t>
            </a:r>
          </a:p>
          <a:p>
            <a:r>
              <a:rPr lang="en-GB" b="1" dirty="0"/>
              <a:t>Valid Homework</a:t>
            </a:r>
          </a:p>
          <a:p>
            <a:endParaRPr lang="en-GB" dirty="0"/>
          </a:p>
          <a:p>
            <a:r>
              <a:rPr lang="en-GB" dirty="0"/>
              <a:t>And </a:t>
            </a:r>
            <a:r>
              <a:rPr lang="en-GB" b="1" dirty="0"/>
              <a:t>Save</a:t>
            </a:r>
          </a:p>
        </p:txBody>
      </p:sp>
    </p:spTree>
    <p:extLst>
      <p:ext uri="{BB962C8B-B14F-4D97-AF65-F5344CB8AC3E}">
        <p14:creationId xmlns:p14="http://schemas.microsoft.com/office/powerpoint/2010/main" val="204760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95525-083E-456B-9F9A-1C48463C1088}"/>
              </a:ext>
            </a:extLst>
          </p:cNvPr>
          <p:cNvSpPr>
            <a:spLocks noGrp="1"/>
          </p:cNvSpPr>
          <p:nvPr>
            <p:ph type="ctrTitle"/>
          </p:nvPr>
        </p:nvSpPr>
        <p:spPr/>
        <p:txBody>
          <a:bodyPr/>
          <a:lstStyle/>
          <a:p>
            <a:r>
              <a:rPr lang="en-GB" dirty="0"/>
              <a:t>It is possible to bulk mark homework</a:t>
            </a:r>
          </a:p>
        </p:txBody>
      </p:sp>
      <p:sp>
        <p:nvSpPr>
          <p:cNvPr id="3" name="Subtitle 2">
            <a:extLst>
              <a:ext uri="{FF2B5EF4-FFF2-40B4-BE49-F238E27FC236}">
                <a16:creationId xmlns:a16="http://schemas.microsoft.com/office/drawing/2014/main" id="{C0E9FCD3-1167-4149-88F5-E5E9559D0B80}"/>
              </a:ext>
            </a:extLst>
          </p:cNvPr>
          <p:cNvSpPr>
            <a:spLocks noGrp="1"/>
          </p:cNvSpPr>
          <p:nvPr>
            <p:ph type="subTitle" idx="1"/>
          </p:nvPr>
        </p:nvSpPr>
        <p:spPr/>
        <p:txBody>
          <a:bodyPr/>
          <a:lstStyle/>
          <a:p>
            <a:r>
              <a:rPr lang="en-GB" dirty="0"/>
              <a:t>Instead of clicking Review, click the Analysis button (no need to select homework first)</a:t>
            </a:r>
          </a:p>
          <a:p>
            <a:endParaRPr lang="en-GB" dirty="0"/>
          </a:p>
        </p:txBody>
      </p:sp>
      <p:pic>
        <p:nvPicPr>
          <p:cNvPr id="4" name="Picture 3">
            <a:extLst>
              <a:ext uri="{FF2B5EF4-FFF2-40B4-BE49-F238E27FC236}">
                <a16:creationId xmlns:a16="http://schemas.microsoft.com/office/drawing/2014/main" id="{DF4EFFED-AF41-4B65-B8A5-C720D03B15DA}"/>
              </a:ext>
            </a:extLst>
          </p:cNvPr>
          <p:cNvPicPr>
            <a:picLocks noChangeAspect="1"/>
          </p:cNvPicPr>
          <p:nvPr/>
        </p:nvPicPr>
        <p:blipFill>
          <a:blip r:embed="rId2"/>
          <a:stretch>
            <a:fillRect/>
          </a:stretch>
        </p:blipFill>
        <p:spPr>
          <a:xfrm>
            <a:off x="3695365" y="4280942"/>
            <a:ext cx="4801270" cy="638264"/>
          </a:xfrm>
          <a:prstGeom prst="rect">
            <a:avLst/>
          </a:prstGeom>
        </p:spPr>
      </p:pic>
    </p:spTree>
    <p:extLst>
      <p:ext uri="{BB962C8B-B14F-4D97-AF65-F5344CB8AC3E}">
        <p14:creationId xmlns:p14="http://schemas.microsoft.com/office/powerpoint/2010/main" val="4229290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Routines - Learning Resources — Mozilla Firefox Private Browsing">
            <a:extLst>
              <a:ext uri="{FF2B5EF4-FFF2-40B4-BE49-F238E27FC236}">
                <a16:creationId xmlns:a16="http://schemas.microsoft.com/office/drawing/2014/main" id="{887CE63B-DA5D-43D1-99A7-8220F6144835}"/>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a:stretch>
            <a:fillRect/>
          </a:stretch>
        </p:blipFill>
        <p:spPr>
          <a:xfrm>
            <a:off x="5183188" y="1125538"/>
            <a:ext cx="6172200" cy="1403478"/>
          </a:xfrm>
        </p:spPr>
      </p:pic>
      <p:sp>
        <p:nvSpPr>
          <p:cNvPr id="4" name="Text Placeholder 3">
            <a:extLst>
              <a:ext uri="{FF2B5EF4-FFF2-40B4-BE49-F238E27FC236}">
                <a16:creationId xmlns:a16="http://schemas.microsoft.com/office/drawing/2014/main" id="{9B95F7D8-94EF-476E-9ED4-55EC4E36E37F}"/>
              </a:ext>
            </a:extLst>
          </p:cNvPr>
          <p:cNvSpPr>
            <a:spLocks noGrp="1"/>
          </p:cNvSpPr>
          <p:nvPr>
            <p:ph type="body" sz="half" idx="2"/>
          </p:nvPr>
        </p:nvSpPr>
        <p:spPr/>
        <p:txBody>
          <a:bodyPr/>
          <a:lstStyle/>
          <a:p>
            <a:r>
              <a:rPr lang="en-GB" dirty="0"/>
              <a:t>You need to </a:t>
            </a:r>
            <a:r>
              <a:rPr lang="en-GB" b="1" dirty="0"/>
              <a:t>choose the teacher </a:t>
            </a:r>
            <a:r>
              <a:rPr lang="en-GB" dirty="0"/>
              <a:t>and optionally select the status and the from and To dates to narrow down the list</a:t>
            </a:r>
          </a:p>
          <a:p>
            <a:r>
              <a:rPr lang="en-GB" dirty="0"/>
              <a:t>Click </a:t>
            </a:r>
            <a:r>
              <a:rPr lang="en-GB" b="1" dirty="0"/>
              <a:t>Run</a:t>
            </a:r>
            <a:r>
              <a:rPr lang="en-GB" dirty="0"/>
              <a:t> to get a list of the homework</a:t>
            </a:r>
          </a:p>
        </p:txBody>
      </p:sp>
    </p:spTree>
    <p:extLst>
      <p:ext uri="{BB962C8B-B14F-4D97-AF65-F5344CB8AC3E}">
        <p14:creationId xmlns:p14="http://schemas.microsoft.com/office/powerpoint/2010/main" val="3300584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Routines - Learning Resources — Mozilla Firefox Private Browsing">
            <a:extLst>
              <a:ext uri="{FF2B5EF4-FFF2-40B4-BE49-F238E27FC236}">
                <a16:creationId xmlns:a16="http://schemas.microsoft.com/office/drawing/2014/main" id="{C476D44E-044A-40E2-A5E0-06C13D1B64B1}"/>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a:stretch>
            <a:fillRect/>
          </a:stretch>
        </p:blipFill>
        <p:spPr>
          <a:xfrm>
            <a:off x="868747" y="1850838"/>
            <a:ext cx="10454505" cy="4873625"/>
          </a:xfrm>
        </p:spPr>
      </p:pic>
      <p:sp>
        <p:nvSpPr>
          <p:cNvPr id="4" name="Text Placeholder 3">
            <a:extLst>
              <a:ext uri="{FF2B5EF4-FFF2-40B4-BE49-F238E27FC236}">
                <a16:creationId xmlns:a16="http://schemas.microsoft.com/office/drawing/2014/main" id="{9F66AFAB-9541-4622-A96C-F4E2A3591395}"/>
              </a:ext>
            </a:extLst>
          </p:cNvPr>
          <p:cNvSpPr>
            <a:spLocks noGrp="1"/>
          </p:cNvSpPr>
          <p:nvPr>
            <p:ph type="body" sz="half" idx="2"/>
          </p:nvPr>
        </p:nvSpPr>
        <p:spPr>
          <a:xfrm>
            <a:off x="1250951" y="133537"/>
            <a:ext cx="3932237" cy="1707776"/>
          </a:xfrm>
        </p:spPr>
        <p:txBody>
          <a:bodyPr/>
          <a:lstStyle/>
          <a:p>
            <a:r>
              <a:rPr lang="en-GB" dirty="0"/>
              <a:t>1. Click the homework you want to bulk mark</a:t>
            </a:r>
          </a:p>
          <a:p>
            <a:r>
              <a:rPr lang="en-GB" dirty="0"/>
              <a:t>2. Then select the students. Clicking top box selects them all.</a:t>
            </a:r>
          </a:p>
          <a:p>
            <a:r>
              <a:rPr lang="en-GB" dirty="0"/>
              <a:t>3. The select </a:t>
            </a:r>
            <a:r>
              <a:rPr lang="en-GB" b="1" dirty="0"/>
              <a:t>Bulk Marking </a:t>
            </a:r>
            <a:r>
              <a:rPr lang="en-GB" dirty="0"/>
              <a:t>from the Action dropdown.</a:t>
            </a:r>
          </a:p>
        </p:txBody>
      </p:sp>
    </p:spTree>
    <p:extLst>
      <p:ext uri="{BB962C8B-B14F-4D97-AF65-F5344CB8AC3E}">
        <p14:creationId xmlns:p14="http://schemas.microsoft.com/office/powerpoint/2010/main" val="905456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Routines - Learning Resources — Mozilla Firefox Private Browsing">
            <a:extLst>
              <a:ext uri="{FF2B5EF4-FFF2-40B4-BE49-F238E27FC236}">
                <a16:creationId xmlns:a16="http://schemas.microsoft.com/office/drawing/2014/main" id="{4AF6C57D-A043-4EF0-A370-5905DA1FE12C}"/>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a:stretch>
            <a:fillRect/>
          </a:stretch>
        </p:blipFill>
        <p:spPr>
          <a:xfrm>
            <a:off x="3859485" y="995363"/>
            <a:ext cx="7158137" cy="4873625"/>
          </a:xfrm>
        </p:spPr>
      </p:pic>
      <p:sp>
        <p:nvSpPr>
          <p:cNvPr id="4" name="Text Placeholder 3">
            <a:extLst>
              <a:ext uri="{FF2B5EF4-FFF2-40B4-BE49-F238E27FC236}">
                <a16:creationId xmlns:a16="http://schemas.microsoft.com/office/drawing/2014/main" id="{99D5247D-F4C1-4CB3-9BF0-DB6F94ACF73B}"/>
              </a:ext>
            </a:extLst>
          </p:cNvPr>
          <p:cNvSpPr>
            <a:spLocks noGrp="1"/>
          </p:cNvSpPr>
          <p:nvPr>
            <p:ph type="body" sz="half" idx="2"/>
          </p:nvPr>
        </p:nvSpPr>
        <p:spPr>
          <a:xfrm>
            <a:off x="839788" y="2057400"/>
            <a:ext cx="2957149" cy="3811588"/>
          </a:xfrm>
        </p:spPr>
        <p:txBody>
          <a:bodyPr/>
          <a:lstStyle/>
          <a:p>
            <a:r>
              <a:rPr lang="en-GB" dirty="0"/>
              <a:t>You can now click the </a:t>
            </a:r>
          </a:p>
          <a:p>
            <a:r>
              <a:rPr lang="en-GB" b="1" dirty="0"/>
              <a:t>Submitted as hard copy </a:t>
            </a:r>
            <a:r>
              <a:rPr lang="en-GB" dirty="0"/>
              <a:t>and</a:t>
            </a:r>
          </a:p>
          <a:p>
            <a:r>
              <a:rPr lang="en-GB" b="1" dirty="0"/>
              <a:t>Valid Homework</a:t>
            </a:r>
            <a:r>
              <a:rPr lang="en-GB" dirty="0"/>
              <a:t> </a:t>
            </a:r>
          </a:p>
          <a:p>
            <a:r>
              <a:rPr lang="en-GB" dirty="0"/>
              <a:t>enter optional comments, </a:t>
            </a:r>
          </a:p>
          <a:p>
            <a:r>
              <a:rPr lang="en-GB" dirty="0"/>
              <a:t>then </a:t>
            </a:r>
            <a:r>
              <a:rPr lang="en-GB" b="1" dirty="0"/>
              <a:t>Save</a:t>
            </a:r>
            <a:r>
              <a:rPr lang="en-GB" dirty="0"/>
              <a:t> </a:t>
            </a:r>
          </a:p>
          <a:p>
            <a:r>
              <a:rPr lang="en-GB" dirty="0"/>
              <a:t>and all students you have selected will be marked.</a:t>
            </a:r>
          </a:p>
        </p:txBody>
      </p:sp>
    </p:spTree>
    <p:extLst>
      <p:ext uri="{BB962C8B-B14F-4D97-AF65-F5344CB8AC3E}">
        <p14:creationId xmlns:p14="http://schemas.microsoft.com/office/powerpoint/2010/main" val="28068927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192</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How to mark homework as submitted</vt:lpstr>
      <vt:lpstr>PowerPoint Presentation</vt:lpstr>
      <vt:lpstr>It is possible to bulk mark homework</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 Henderson</dc:creator>
  <cp:lastModifiedBy>D Henderson</cp:lastModifiedBy>
  <cp:revision>3</cp:revision>
  <dcterms:created xsi:type="dcterms:W3CDTF">2025-01-23T09:23:23Z</dcterms:created>
  <dcterms:modified xsi:type="dcterms:W3CDTF">2025-01-23T09:33:48Z</dcterms:modified>
</cp:coreProperties>
</file>