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10691813" cy="7559675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918" y="10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/>
        </p:nvSpPr>
        <p:spPr>
          <a:xfrm>
            <a:off x="575924" y="1294864"/>
            <a:ext cx="4862455" cy="1554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We’re looking for a new…</a:t>
            </a:r>
            <a:br>
              <a:rPr lang="en-GB" sz="3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4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Catering Assistant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(Term time only)</a:t>
            </a:r>
            <a:endParaRPr sz="20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4"/>
          <p:cNvSpPr txBox="1"/>
          <p:nvPr/>
        </p:nvSpPr>
        <p:spPr>
          <a:xfrm>
            <a:off x="280477" y="2849105"/>
            <a:ext cx="4862456" cy="44973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95250" lvl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100"/>
            </a:pPr>
            <a:r>
              <a:rPr lang="en-GB" sz="2000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Requirements:</a:t>
            </a:r>
          </a:p>
          <a:p>
            <a:pPr marL="3810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Previous catering experience </a:t>
            </a:r>
          </a:p>
          <a:p>
            <a:pPr marL="3810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Supporting the kitchen team with food preparation </a:t>
            </a:r>
          </a:p>
          <a:p>
            <a:pPr marL="3810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Serving the students</a:t>
            </a:r>
          </a:p>
          <a:p>
            <a:pPr marL="3810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Help to maintain the food standards within the kitchen</a:t>
            </a:r>
          </a:p>
          <a:p>
            <a:pPr marL="952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</a:pPr>
            <a:endParaRPr lang="en-GB" sz="1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52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</a:pPr>
            <a:endParaRPr sz="1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52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</a:pPr>
            <a:r>
              <a:rPr lang="en-GB" sz="21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16 hours a week</a:t>
            </a:r>
          </a:p>
          <a:p>
            <a:pPr marL="952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</a:pPr>
            <a:r>
              <a:rPr lang="en-GB" sz="21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Monday to Friday 10:45am to 2pm</a:t>
            </a:r>
            <a:endParaRPr sz="21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5250"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</a:pPr>
            <a:r>
              <a:rPr lang="en-GB" sz="21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£12.21 an hour</a:t>
            </a:r>
            <a:endParaRPr sz="21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5733826" y="28571"/>
            <a:ext cx="4382062" cy="2532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1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you think this position is for you, please contact Nicky with your</a:t>
            </a:r>
            <a:r>
              <a:rPr lang="en-GB" sz="19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CV:  </a:t>
            </a: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9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Email:</a:t>
            </a:r>
            <a:endParaRPr lang="en-GB" sz="215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800" dirty="0">
                <a:solidFill>
                  <a:schemeClr val="bg1"/>
                </a:solidFill>
                <a:latin typeface="Google Sans"/>
              </a:rPr>
              <a:t>J</a:t>
            </a:r>
            <a:r>
              <a:rPr lang="en-GB" sz="1800" b="0" i="0">
                <a:solidFill>
                  <a:schemeClr val="bg1"/>
                </a:solidFill>
                <a:effectLst/>
                <a:latin typeface="Google Sans"/>
              </a:rPr>
              <a:t>ohn</a:t>
            </a:r>
            <a:r>
              <a:rPr lang="en-GB" sz="1800" b="0" i="0" dirty="0">
                <a:solidFill>
                  <a:schemeClr val="bg1"/>
                </a:solidFill>
                <a:effectLst/>
                <a:latin typeface="Google Sans"/>
              </a:rPr>
              <a:t>.masefield.high@miquillcatering.co.uk</a:t>
            </a:r>
            <a:endParaRPr sz="1800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81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Google Sans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 Sutcliffe</dc:creator>
  <cp:lastModifiedBy>Deborah Sutcliffe</cp:lastModifiedBy>
  <cp:revision>5</cp:revision>
  <dcterms:modified xsi:type="dcterms:W3CDTF">2025-05-12T09:05:07Z</dcterms:modified>
</cp:coreProperties>
</file>