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0" d="100"/>
          <a:sy n="90" d="100"/>
        </p:scale>
        <p:origin x="1692" y="-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521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84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7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5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43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22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61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6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0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63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51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00013-8E02-4571-9E7E-6428DF9BED89}" type="datetimeFigureOut">
              <a:rPr lang="en-GB" smtClean="0"/>
              <a:t>21/04/2020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BA999-5971-42F1-BFA5-4EA870CE5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77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microsoft.com/office/2007/relationships/hdphoto" Target="../media/hdphoto3.wdp"/><Relationship Id="rId18" Type="http://schemas.microsoft.com/office/2007/relationships/hdphoto" Target="../media/hdphoto4.wdp"/><Relationship Id="rId26" Type="http://schemas.openxmlformats.org/officeDocument/2006/relationships/image" Target="../media/image20.png"/><Relationship Id="rId39" Type="http://schemas.openxmlformats.org/officeDocument/2006/relationships/image" Target="../media/image29.png"/><Relationship Id="rId3" Type="http://schemas.openxmlformats.org/officeDocument/2006/relationships/image" Target="../media/image2.png"/><Relationship Id="rId21" Type="http://schemas.openxmlformats.org/officeDocument/2006/relationships/image" Target="../media/image15.png"/><Relationship Id="rId34" Type="http://schemas.openxmlformats.org/officeDocument/2006/relationships/image" Target="../media/image25.png"/><Relationship Id="rId7" Type="http://schemas.microsoft.com/office/2007/relationships/hdphoto" Target="../media/hdphoto2.wdp"/><Relationship Id="rId12" Type="http://schemas.openxmlformats.org/officeDocument/2006/relationships/image" Target="../media/image9.png"/><Relationship Id="rId17" Type="http://schemas.openxmlformats.org/officeDocument/2006/relationships/image" Target="../media/image13.png"/><Relationship Id="rId25" Type="http://schemas.openxmlformats.org/officeDocument/2006/relationships/image" Target="../media/image19.png"/><Relationship Id="rId33" Type="http://schemas.microsoft.com/office/2007/relationships/hdphoto" Target="../media/hdphoto8.wdp"/><Relationship Id="rId38" Type="http://schemas.openxmlformats.org/officeDocument/2006/relationships/image" Target="../media/image28.png"/><Relationship Id="rId2" Type="http://schemas.openxmlformats.org/officeDocument/2006/relationships/image" Target="../media/image1.png"/><Relationship Id="rId16" Type="http://schemas.openxmlformats.org/officeDocument/2006/relationships/image" Target="../media/image12.png"/><Relationship Id="rId20" Type="http://schemas.microsoft.com/office/2007/relationships/hdphoto" Target="../media/hdphoto5.wdp"/><Relationship Id="rId29" Type="http://schemas.microsoft.com/office/2007/relationships/hdphoto" Target="../media/hdphoto7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24" Type="http://schemas.openxmlformats.org/officeDocument/2006/relationships/image" Target="../media/image18.png"/><Relationship Id="rId32" Type="http://schemas.openxmlformats.org/officeDocument/2006/relationships/image" Target="../media/image24.png"/><Relationship Id="rId37" Type="http://schemas.openxmlformats.org/officeDocument/2006/relationships/image" Target="../media/image27.png"/><Relationship Id="rId40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1.png"/><Relationship Id="rId23" Type="http://schemas.openxmlformats.org/officeDocument/2006/relationships/image" Target="../media/image17.png"/><Relationship Id="rId28" Type="http://schemas.openxmlformats.org/officeDocument/2006/relationships/image" Target="../media/image21.png"/><Relationship Id="rId36" Type="http://schemas.openxmlformats.org/officeDocument/2006/relationships/image" Target="../media/image26.png"/><Relationship Id="rId10" Type="http://schemas.openxmlformats.org/officeDocument/2006/relationships/image" Target="../media/image7.png"/><Relationship Id="rId19" Type="http://schemas.openxmlformats.org/officeDocument/2006/relationships/image" Target="../media/image14.png"/><Relationship Id="rId31" Type="http://schemas.openxmlformats.org/officeDocument/2006/relationships/image" Target="../media/image23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openxmlformats.org/officeDocument/2006/relationships/image" Target="../media/image10.png"/><Relationship Id="rId22" Type="http://schemas.openxmlformats.org/officeDocument/2006/relationships/image" Target="../media/image16.png"/><Relationship Id="rId27" Type="http://schemas.microsoft.com/office/2007/relationships/hdphoto" Target="../media/hdphoto6.wdp"/><Relationship Id="rId30" Type="http://schemas.openxmlformats.org/officeDocument/2006/relationships/image" Target="../media/image22.png"/><Relationship Id="rId35" Type="http://schemas.microsoft.com/office/2007/relationships/hdphoto" Target="../media/hdphoto9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6080" b="13170"/>
          <a:stretch/>
        </p:blipFill>
        <p:spPr>
          <a:xfrm rot="5400000">
            <a:off x="-1216652" y="2797209"/>
            <a:ext cx="9086453" cy="36071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3214" l="0" r="100000">
                        <a14:foregroundMark x1="56554" y1="60357" x2="56554" y2="60357"/>
                        <a14:foregroundMark x1="58427" y1="66071" x2="58427" y2="66071"/>
                        <a14:foregroundMark x1="67041" y1="64643" x2="67041" y2="64643"/>
                        <a14:foregroundMark x1="71536" y1="71429" x2="71536" y2="71429"/>
                        <a14:foregroundMark x1="71161" y1="80357" x2="71161" y2="80357"/>
                        <a14:foregroundMark x1="77528" y1="82143" x2="77528" y2="82143"/>
                        <a14:foregroundMark x1="87640" y1="80357" x2="87640" y2="80357"/>
                        <a14:foregroundMark x1="88764" y1="87857" x2="88764" y2="87857"/>
                        <a14:foregroundMark x1="96255" y1="90000" x2="96255" y2="90000"/>
                        <a14:foregroundMark x1="62172" y1="50714" x2="62172" y2="50714"/>
                        <a14:foregroundMark x1="62172" y1="55357" x2="62172" y2="55357"/>
                        <a14:foregroundMark x1="52809" y1="46786" x2="52809" y2="46786"/>
                        <a14:foregroundMark x1="52434" y1="42500" x2="52434" y2="42500"/>
                        <a14:foregroundMark x1="57303" y1="37500" x2="57303" y2="37500"/>
                        <a14:foregroundMark x1="55431" y1="31429" x2="55431" y2="31429"/>
                        <a14:foregroundMark x1="39700" y1="16071" x2="39700" y2="16071"/>
                        <a14:foregroundMark x1="45318" y1="21071" x2="45318" y2="21071"/>
                        <a14:foregroundMark x1="41199" y1="27857" x2="41199" y2="27857"/>
                        <a14:foregroundMark x1="45318" y1="31786" x2="45318" y2="31786"/>
                        <a14:foregroundMark x1="33708" y1="17857" x2="33708" y2="17857"/>
                        <a14:foregroundMark x1="25468" y1="16071" x2="25468" y2="16071"/>
                        <a14:foregroundMark x1="24719" y1="8214" x2="24719" y2="8214"/>
                        <a14:foregroundMark x1="29213" y1="11786" x2="29213" y2="11786"/>
                        <a14:foregroundMark x1="17978" y1="10357" x2="17978" y2="10357"/>
                        <a14:foregroundMark x1="11236" y1="10000" x2="11236" y2="10000"/>
                        <a14:foregroundMark x1="12734" y1="2857" x2="12734" y2="2857"/>
                      </a14:backgroundRemoval>
                    </a14:imgEffect>
                  </a14:imgLayer>
                </a14:imgProps>
              </a:ext>
            </a:extLst>
          </a:blip>
          <a:srcRect t="45171" b="10372"/>
          <a:stretch/>
        </p:blipFill>
        <p:spPr>
          <a:xfrm rot="14165102">
            <a:off x="2323768" y="1199185"/>
            <a:ext cx="1936444" cy="9027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t="48776" r="56010"/>
          <a:stretch/>
        </p:blipFill>
        <p:spPr>
          <a:xfrm>
            <a:off x="3558279" y="6246420"/>
            <a:ext cx="810884" cy="9980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l="48797" b="50044"/>
          <a:stretch/>
        </p:blipFill>
        <p:spPr>
          <a:xfrm rot="16874281">
            <a:off x="2857667" y="2741434"/>
            <a:ext cx="768901" cy="79289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7621" r="99538">
                        <a14:foregroundMark x1="12702" y1="25357" x2="12702" y2="25357"/>
                        <a14:foregroundMark x1="12933" y1="51429" x2="12933" y2="51429"/>
                        <a14:foregroundMark x1="23788" y1="34643" x2="23788" y2="34643"/>
                        <a14:foregroundMark x1="23557" y1="42143" x2="23557" y2="42143"/>
                        <a14:foregroundMark x1="87067" y1="26071" x2="87067" y2="26071"/>
                        <a14:foregroundMark x1="90069" y1="26071" x2="90069" y2="26071"/>
                        <a14:foregroundMark x1="96536" y1="26786" x2="96536" y2="26786"/>
                        <a14:foregroundMark x1="92148" y1="30000" x2="92148" y2="30000"/>
                        <a14:foregroundMark x1="92148" y1="37500" x2="92148" y2="37500"/>
                        <a14:foregroundMark x1="92379" y1="46071" x2="92379" y2="46071"/>
                        <a14:foregroundMark x1="89145" y1="46071" x2="89145" y2="46071"/>
                        <a14:foregroundMark x1="86374" y1="40000" x2="86374" y2="40000"/>
                        <a14:foregroundMark x1="96074" y1="33214" x2="96074" y2="33214"/>
                        <a14:foregroundMark x1="24018" y1="50357" x2="24018" y2="50357"/>
                        <a14:backgroundMark x1="12702" y1="25714" x2="12702" y2="25714"/>
                        <a14:backgroundMark x1="12702" y1="51786" x2="12702" y2="51786"/>
                        <a14:backgroundMark x1="13395" y1="43571" x2="13395" y2="43571"/>
                        <a14:backgroundMark x1="86605" y1="46071" x2="86605" y2="4607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-98848" y="7715286"/>
            <a:ext cx="2599213" cy="19493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30068" y="8166866"/>
            <a:ext cx="1541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GCSE ART 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COURSEWORK</a:t>
            </a:r>
          </a:p>
          <a:p>
            <a:pPr algn="ctr"/>
            <a:r>
              <a:rPr lang="en-GB" sz="1400" b="1" dirty="0" smtClean="0">
                <a:solidFill>
                  <a:schemeClr val="bg1"/>
                </a:solidFill>
              </a:rPr>
              <a:t>ROAD MAP TO SUCCESS</a:t>
            </a:r>
            <a:endParaRPr lang="en-GB" sz="1400" b="1" dirty="0">
              <a:solidFill>
                <a:schemeClr val="bg1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8675" y="5995183"/>
            <a:ext cx="1706902" cy="203712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400000">
            <a:off x="4628982" y="6898079"/>
            <a:ext cx="1162593" cy="320098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7599" y="5053264"/>
            <a:ext cx="1734398" cy="279987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16200000">
            <a:off x="947445" y="4028556"/>
            <a:ext cx="1481456" cy="243336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68941" y="1965615"/>
            <a:ext cx="2371523" cy="23937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0"/>
          <a:srcRect r="3587" b="2220"/>
          <a:stretch/>
        </p:blipFill>
        <p:spPr>
          <a:xfrm>
            <a:off x="44872" y="2778226"/>
            <a:ext cx="2989388" cy="143938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3864765" y="1929749"/>
            <a:ext cx="4074354" cy="257476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21677" b="84867" l="8966" r="38851">
                        <a14:foregroundMark x1="24598" y1="78937" x2="24598" y2="78937"/>
                      </a14:backgroundRemoval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rcRect l="10627" t="24249" r="60282" b="16345"/>
          <a:stretch/>
        </p:blipFill>
        <p:spPr>
          <a:xfrm rot="1908644">
            <a:off x="3227652" y="5912286"/>
            <a:ext cx="508792" cy="583983"/>
          </a:xfrm>
          <a:prstGeom prst="rect">
            <a:avLst/>
          </a:prstGeom>
        </p:spPr>
      </p:pic>
      <p:grpSp>
        <p:nvGrpSpPr>
          <p:cNvPr id="25" name="Group 24"/>
          <p:cNvGrpSpPr/>
          <p:nvPr/>
        </p:nvGrpSpPr>
        <p:grpSpPr>
          <a:xfrm>
            <a:off x="3292902" y="7898965"/>
            <a:ext cx="806545" cy="1558994"/>
            <a:chOff x="-3719387" y="233976"/>
            <a:chExt cx="4122689" cy="8733595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-3719387" y="233976"/>
              <a:ext cx="4122689" cy="8733595"/>
            </a:xfrm>
            <a:prstGeom prst="rect">
              <a:avLst/>
            </a:prstGeom>
          </p:spPr>
        </p:pic>
        <p:sp>
          <p:nvSpPr>
            <p:cNvPr id="24" name="Oval 23"/>
            <p:cNvSpPr/>
            <p:nvPr/>
          </p:nvSpPr>
          <p:spPr>
            <a:xfrm>
              <a:off x="-2358188" y="970949"/>
              <a:ext cx="1315192" cy="128330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9039" y="6526459"/>
            <a:ext cx="804742" cy="156071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81655" y="6379934"/>
            <a:ext cx="804742" cy="1560711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34929" y="4707994"/>
            <a:ext cx="804742" cy="134525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014455" y="3576435"/>
            <a:ext cx="804742" cy="1560711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9586" y="3367242"/>
            <a:ext cx="619419" cy="120129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2984" y="152948"/>
            <a:ext cx="1977813" cy="23911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2363014" y="730636"/>
            <a:ext cx="1779288" cy="119759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11957" b="53261" l="9489" r="89416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85443" y="6202304"/>
            <a:ext cx="1209490" cy="81221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280428" y="4866842"/>
            <a:ext cx="1344123" cy="105239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rot="5400000" flipH="1">
            <a:off x="3808426" y="6937223"/>
            <a:ext cx="1222015" cy="146316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flipH="1">
            <a:off x="3890769" y="5049162"/>
            <a:ext cx="1778363" cy="1463167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613543" y="3675553"/>
            <a:ext cx="1949535" cy="1310612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66157" y="1787005"/>
            <a:ext cx="2176461" cy="1463167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 flipH="1">
            <a:off x="3340120" y="2043640"/>
            <a:ext cx="1663478" cy="1463167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540836" y="168876"/>
            <a:ext cx="3269934" cy="173018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871491" y="-4444"/>
            <a:ext cx="1664352" cy="1463167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582892" y="442973"/>
            <a:ext cx="804742" cy="1560711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516360" y="140678"/>
            <a:ext cx="1664352" cy="1463167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532638" y="730636"/>
            <a:ext cx="1664352" cy="146316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011286" y="486836"/>
            <a:ext cx="804742" cy="1560711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25"/>
          <a:srcRect b="53352"/>
          <a:stretch/>
        </p:blipFill>
        <p:spPr>
          <a:xfrm rot="1922229">
            <a:off x="2913628" y="-60966"/>
            <a:ext cx="479342" cy="388221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26">
            <a:extLst>
              <a:ext uri="{BEBA8EAE-BF5A-486C-A8C5-ECC9F3942E4B}">
                <a14:imgProps xmlns:a14="http://schemas.microsoft.com/office/drawing/2010/main">
                  <a14:imgLayer r:embed="rId27">
                    <a14:imgEffect>
                      <a14:backgroundRemoval t="5692" b="59846" l="10000" r="90000"/>
                    </a14:imgEffect>
                  </a14:imgLayer>
                </a14:imgProps>
              </a:ext>
            </a:extLst>
          </a:blip>
          <a:srcRect b="42443"/>
          <a:stretch/>
        </p:blipFill>
        <p:spPr>
          <a:xfrm>
            <a:off x="680257" y="4137879"/>
            <a:ext cx="1048120" cy="60326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28">
            <a:extLst>
              <a:ext uri="{BEBA8EAE-BF5A-486C-A8C5-ECC9F3942E4B}">
                <a14:imgProps xmlns:a14="http://schemas.microsoft.com/office/drawing/2010/main">
                  <a14:imgLayer r:embed="rId29">
                    <a14:imgEffect>
                      <a14:backgroundRemoval t="1852" b="89947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57945" y="4804660"/>
            <a:ext cx="807783" cy="107767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30"/>
          <a:srcRect b="40908"/>
          <a:stretch/>
        </p:blipFill>
        <p:spPr>
          <a:xfrm>
            <a:off x="3859790" y="4321350"/>
            <a:ext cx="2314020" cy="8121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8639" y="6539062"/>
            <a:ext cx="12633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 smtClean="0"/>
              <a:t>THEME</a:t>
            </a:r>
          </a:p>
          <a:p>
            <a:pPr algn="ctr"/>
            <a:r>
              <a:rPr lang="en-GB" sz="1050" b="1" dirty="0" smtClean="0"/>
              <a:t> SELECETED</a:t>
            </a:r>
            <a:endParaRPr lang="en-GB" sz="105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279424" y="6102704"/>
            <a:ext cx="1439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COLLECTED IMAGERY DOUBLE PAGE SPREAD</a:t>
            </a:r>
            <a:endParaRPr lang="en-GB" sz="10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546133" y="7417519"/>
            <a:ext cx="9882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MINDMAP (200 WORDS)</a:t>
            </a:r>
            <a:endParaRPr lang="en-GB" sz="11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679239" y="7126886"/>
            <a:ext cx="12633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TITLE PAGE</a:t>
            </a:r>
            <a:endParaRPr lang="en-GB" sz="1050" b="1" dirty="0"/>
          </a:p>
        </p:txBody>
      </p:sp>
      <p:sp>
        <p:nvSpPr>
          <p:cNvPr id="10" name="Rectangle 9"/>
          <p:cNvSpPr/>
          <p:nvPr/>
        </p:nvSpPr>
        <p:spPr>
          <a:xfrm>
            <a:off x="1553223" y="6494363"/>
            <a:ext cx="45719" cy="10854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-1209142" y="4883582"/>
            <a:ext cx="42676" cy="987638"/>
          </a:xfrm>
          <a:prstGeom prst="rect">
            <a:avLst/>
          </a:prstGeom>
        </p:spPr>
      </p:pic>
      <p:cxnSp>
        <p:nvCxnSpPr>
          <p:cNvPr id="55" name="Straight Connector 54"/>
          <p:cNvCxnSpPr/>
          <p:nvPr/>
        </p:nvCxnSpPr>
        <p:spPr>
          <a:xfrm>
            <a:off x="1204940" y="6927200"/>
            <a:ext cx="354218" cy="32544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/>
          <p:cNvPicPr>
            <a:picLocks noChangeAspect="1"/>
          </p:cNvPicPr>
          <p:nvPr/>
        </p:nvPicPr>
        <p:blipFill>
          <a:blip r:embed="rId32">
            <a:extLst>
              <a:ext uri="{BEBA8EAE-BF5A-486C-A8C5-ECC9F3942E4B}">
                <a14:imgProps xmlns:a14="http://schemas.microsoft.com/office/drawing/2010/main">
                  <a14:imgLayer r:embed="rId33">
                    <a14:imgEffect>
                      <a14:backgroundRemoval t="0" b="97425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80428" y="4322493"/>
            <a:ext cx="557028" cy="600868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4204484" y="4414233"/>
            <a:ext cx="18842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CHECK GOOGLE AND PINTEREST FOR INSPIRATION EACH TIME</a:t>
            </a:r>
          </a:p>
          <a:p>
            <a:r>
              <a:rPr lang="en-GB" sz="1000" b="1" dirty="0" smtClean="0"/>
              <a:t> GCSE FINE ART ETC …………………</a:t>
            </a:r>
            <a:endParaRPr lang="en-GB" sz="1000" b="1" dirty="0"/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4">
            <a:extLst>
              <a:ext uri="{BEBA8EAE-BF5A-486C-A8C5-ECC9F3942E4B}">
                <a14:imgProps xmlns:a14="http://schemas.microsoft.com/office/drawing/2010/main">
                  <a14:imgLayer r:embed="rId35">
                    <a14:imgEffect>
                      <a14:backgroundRemoval t="0" b="98222" l="9778" r="96889">
                        <a14:foregroundMark x1="61778" y1="35111" x2="61778" y2="35111"/>
                        <a14:foregroundMark x1="62667" y1="40889" x2="62667" y2="40889"/>
                        <a14:foregroundMark x1="68000" y1="41333" x2="68000" y2="41333"/>
                        <a14:foregroundMark x1="72444" y1="40444" x2="72444" y2="40444"/>
                        <a14:foregroundMark x1="79556" y1="36000" x2="79556" y2="36000"/>
                        <a14:foregroundMark x1="84889" y1="30667" x2="84889" y2="30667"/>
                        <a14:foregroundMark x1="87556" y1="26222" x2="87556" y2="26222"/>
                        <a14:foregroundMark x1="87556" y1="19556" x2="87556" y2="19556"/>
                        <a14:foregroundMark x1="84889" y1="16889" x2="84889" y2="16889"/>
                        <a14:foregroundMark x1="80889" y1="10222" x2="80889" y2="10222"/>
                        <a14:foregroundMark x1="76889" y1="8000" x2="76889" y2="8000"/>
                        <a14:foregroundMark x1="70222" y1="5778" x2="70222" y2="57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17598" y="4155668"/>
            <a:ext cx="933933" cy="933933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3999400" y="8022509"/>
            <a:ext cx="2333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PRIMARY IMAGERY WELL PRESENTED ALONG SIDE  OBSERVATIONAL IMAGERY</a:t>
            </a:r>
            <a:endParaRPr lang="en-GB" sz="10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3984563" y="8563685"/>
            <a:ext cx="23482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SHOW SKILLS, PENCIL TONE AND TECHNIQUES. OTHER MEDIA? X4</a:t>
            </a:r>
            <a:endParaRPr lang="en-GB" sz="1000" b="1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4551612" y="8512595"/>
            <a:ext cx="17068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0" idx="4"/>
          </p:cNvCxnSpPr>
          <p:nvPr/>
        </p:nvCxnSpPr>
        <p:spPr>
          <a:xfrm>
            <a:off x="6371592" y="8620189"/>
            <a:ext cx="5752" cy="24256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6258492" y="8370815"/>
            <a:ext cx="226199" cy="249374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6356029" y="8202855"/>
            <a:ext cx="60965" cy="182896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5446888" y="5387408"/>
            <a:ext cx="1174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ARTIST RESEARCH PRESENTATION X2 (OR 3)</a:t>
            </a:r>
          </a:p>
          <a:p>
            <a:endParaRPr lang="en-GB" sz="1000" b="1" dirty="0" smtClean="0"/>
          </a:p>
          <a:p>
            <a:r>
              <a:rPr lang="en-GB" sz="1000" b="1" dirty="0" smtClean="0"/>
              <a:t>EXAMPLES OF WORK AND</a:t>
            </a:r>
          </a:p>
          <a:p>
            <a:r>
              <a:rPr lang="en-GB" sz="1000" b="1" dirty="0" smtClean="0"/>
              <a:t>ANNOTATION</a:t>
            </a:r>
          </a:p>
          <a:p>
            <a:endParaRPr lang="en-GB" sz="1000" b="1" dirty="0"/>
          </a:p>
          <a:p>
            <a:endParaRPr lang="en-GB" sz="1000" b="1" dirty="0" smtClean="0"/>
          </a:p>
        </p:txBody>
      </p:sp>
      <p:sp>
        <p:nvSpPr>
          <p:cNvPr id="74" name="Rectangle 73"/>
          <p:cNvSpPr/>
          <p:nvPr/>
        </p:nvSpPr>
        <p:spPr>
          <a:xfrm>
            <a:off x="5239075" y="6678083"/>
            <a:ext cx="9848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/>
              <a:t>PERSONAL RESPONSES IN </a:t>
            </a:r>
            <a:r>
              <a:rPr lang="en-GB" sz="1000" b="1" dirty="0" smtClean="0"/>
              <a:t>STYLE/ MEDIA </a:t>
            </a:r>
            <a:r>
              <a:rPr lang="en-GB" sz="1000" b="1" dirty="0"/>
              <a:t>OF ARTIST LINKED TO THEME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365789" y="5631414"/>
            <a:ext cx="45719" cy="10854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 flipV="1">
            <a:off x="1037971" y="5352122"/>
            <a:ext cx="1447762" cy="45719"/>
          </a:xfrm>
          <a:prstGeom prst="rect">
            <a:avLst/>
          </a:prstGeom>
        </p:spPr>
      </p:pic>
      <p:cxnSp>
        <p:nvCxnSpPr>
          <p:cNvPr id="78" name="Straight Connector 77"/>
          <p:cNvCxnSpPr/>
          <p:nvPr/>
        </p:nvCxnSpPr>
        <p:spPr>
          <a:xfrm>
            <a:off x="5401169" y="6586507"/>
            <a:ext cx="46097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 rot="5400000">
            <a:off x="4282813" y="7487887"/>
            <a:ext cx="6075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EASTER</a:t>
            </a:r>
          </a:p>
          <a:p>
            <a:endParaRPr lang="en-GB" sz="1000" b="1" dirty="0"/>
          </a:p>
          <a:p>
            <a:endParaRPr lang="en-GB" sz="1000" b="1" dirty="0" smtClean="0"/>
          </a:p>
        </p:txBody>
      </p:sp>
      <p:sp>
        <p:nvSpPr>
          <p:cNvPr id="80" name="TextBox 79"/>
          <p:cNvSpPr txBox="1"/>
          <p:nvPr/>
        </p:nvSpPr>
        <p:spPr>
          <a:xfrm>
            <a:off x="4473085" y="5360584"/>
            <a:ext cx="892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30</a:t>
            </a:r>
            <a:r>
              <a:rPr lang="en-GB" sz="1000" b="1" baseline="30000" dirty="0" smtClean="0"/>
              <a:t>TH</a:t>
            </a:r>
            <a:r>
              <a:rPr lang="en-GB" sz="1000" b="1" dirty="0" smtClean="0"/>
              <a:t> MAY</a:t>
            </a:r>
          </a:p>
          <a:p>
            <a:endParaRPr lang="en-GB" sz="1000" b="1" dirty="0"/>
          </a:p>
          <a:p>
            <a:endParaRPr lang="en-GB" sz="1000" b="1" dirty="0" smtClean="0"/>
          </a:p>
        </p:txBody>
      </p:sp>
      <p:sp>
        <p:nvSpPr>
          <p:cNvPr id="81" name="TextBox 80"/>
          <p:cNvSpPr txBox="1"/>
          <p:nvPr/>
        </p:nvSpPr>
        <p:spPr>
          <a:xfrm>
            <a:off x="1694068" y="6310738"/>
            <a:ext cx="6075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NOW</a:t>
            </a:r>
          </a:p>
          <a:p>
            <a:endParaRPr lang="en-GB" sz="1000" b="1" dirty="0"/>
          </a:p>
          <a:p>
            <a:endParaRPr lang="en-GB" sz="1000" b="1" dirty="0" smtClean="0"/>
          </a:p>
        </p:txBody>
      </p:sp>
      <p:sp>
        <p:nvSpPr>
          <p:cNvPr id="82" name="TextBox 81"/>
          <p:cNvSpPr txBox="1"/>
          <p:nvPr/>
        </p:nvSpPr>
        <p:spPr>
          <a:xfrm>
            <a:off x="2531452" y="5040283"/>
            <a:ext cx="7725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30</a:t>
            </a:r>
            <a:r>
              <a:rPr lang="en-GB" sz="1000" b="1" baseline="30000" dirty="0" smtClean="0"/>
              <a:t>TH</a:t>
            </a:r>
            <a:r>
              <a:rPr lang="en-GB" sz="1000" b="1" dirty="0" smtClean="0"/>
              <a:t> JUNE</a:t>
            </a:r>
          </a:p>
          <a:p>
            <a:endParaRPr lang="en-GB" sz="1000" b="1" dirty="0"/>
          </a:p>
          <a:p>
            <a:endParaRPr lang="en-GB" sz="1000" b="1" dirty="0" smtClean="0"/>
          </a:p>
        </p:txBody>
      </p:sp>
      <p:sp>
        <p:nvSpPr>
          <p:cNvPr id="83" name="TextBox 82"/>
          <p:cNvSpPr txBox="1"/>
          <p:nvPr/>
        </p:nvSpPr>
        <p:spPr>
          <a:xfrm>
            <a:off x="929687" y="4686896"/>
            <a:ext cx="17017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START DEVELOPING IDEAS (IMAGES) IN RESPONSE TO THEME AND ARTIST STYLE IN MEDIA  X3 </a:t>
            </a:r>
          </a:p>
          <a:p>
            <a:endParaRPr lang="en-GB" sz="1000" b="1" dirty="0"/>
          </a:p>
          <a:p>
            <a:endParaRPr lang="en-GB" sz="1000" b="1" dirty="0" smtClean="0"/>
          </a:p>
        </p:txBody>
      </p:sp>
      <p:sp>
        <p:nvSpPr>
          <p:cNvPr id="84" name="TextBox 83"/>
          <p:cNvSpPr txBox="1"/>
          <p:nvPr/>
        </p:nvSpPr>
        <p:spPr>
          <a:xfrm>
            <a:off x="804877" y="5411546"/>
            <a:ext cx="2097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DO YOU NEED MORE PRIMARY IMAGERY TO SUPPORT THEM?</a:t>
            </a:r>
          </a:p>
          <a:p>
            <a:endParaRPr lang="en-GB" sz="1000" b="1" dirty="0"/>
          </a:p>
          <a:p>
            <a:endParaRPr lang="en-GB" sz="1000" b="1" dirty="0" smtClean="0"/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2441842" y="5149017"/>
            <a:ext cx="67759" cy="364614"/>
          </a:xfrm>
          <a:prstGeom prst="rect">
            <a:avLst/>
          </a:prstGeom>
        </p:spPr>
      </p:pic>
      <p:sp>
        <p:nvSpPr>
          <p:cNvPr id="86" name="TextBox 85"/>
          <p:cNvSpPr txBox="1"/>
          <p:nvPr/>
        </p:nvSpPr>
        <p:spPr>
          <a:xfrm>
            <a:off x="2158535" y="3913102"/>
            <a:ext cx="7725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1</a:t>
            </a:r>
            <a:r>
              <a:rPr lang="en-GB" sz="1000" b="1" baseline="30000" dirty="0" smtClean="0"/>
              <a:t>ST</a:t>
            </a:r>
            <a:r>
              <a:rPr lang="en-GB" sz="1000" b="1" dirty="0" smtClean="0"/>
              <a:t> </a:t>
            </a:r>
            <a:r>
              <a:rPr lang="en-GB" sz="1000" b="1" dirty="0"/>
              <a:t>S</a:t>
            </a:r>
            <a:r>
              <a:rPr lang="en-GB" sz="1000" b="1" dirty="0" smtClean="0"/>
              <a:t>EPT</a:t>
            </a:r>
          </a:p>
          <a:p>
            <a:endParaRPr lang="en-GB" sz="1000" b="1" dirty="0"/>
          </a:p>
          <a:p>
            <a:endParaRPr lang="en-GB" sz="1000" b="1" dirty="0" smtClean="0"/>
          </a:p>
        </p:txBody>
      </p:sp>
      <p:sp>
        <p:nvSpPr>
          <p:cNvPr id="87" name="TextBox 86"/>
          <p:cNvSpPr txBox="1"/>
          <p:nvPr/>
        </p:nvSpPr>
        <p:spPr>
          <a:xfrm>
            <a:off x="1188913" y="2944748"/>
            <a:ext cx="17255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DEVELOP AND REFINE  FAVOURITE IDEA </a:t>
            </a:r>
          </a:p>
          <a:p>
            <a:r>
              <a:rPr lang="en-GB" sz="1000" b="1" dirty="0" smtClean="0"/>
              <a:t>EXPLORE COMPOSITION/ LAYOUT, HIERACY ETC – PENCIL SKETCHES WITH TONE </a:t>
            </a:r>
            <a:endParaRPr lang="en-GB" sz="1000" b="1" dirty="0"/>
          </a:p>
          <a:p>
            <a:endParaRPr lang="en-GB" sz="1000" b="1" dirty="0" smtClean="0"/>
          </a:p>
        </p:txBody>
      </p:sp>
      <p:cxnSp>
        <p:nvCxnSpPr>
          <p:cNvPr id="88" name="Straight Connector 87"/>
          <p:cNvCxnSpPr/>
          <p:nvPr/>
        </p:nvCxnSpPr>
        <p:spPr>
          <a:xfrm>
            <a:off x="4558068" y="2771706"/>
            <a:ext cx="170688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9" name="Picture 88"/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6116512" y="3199679"/>
            <a:ext cx="280440" cy="304826"/>
          </a:xfrm>
          <a:prstGeom prst="rect">
            <a:avLst/>
          </a:prstGeom>
        </p:spPr>
      </p:pic>
      <p:sp>
        <p:nvSpPr>
          <p:cNvPr id="90" name="Rectangle 89"/>
          <p:cNvSpPr/>
          <p:nvPr/>
        </p:nvSpPr>
        <p:spPr>
          <a:xfrm>
            <a:off x="6260649" y="2173589"/>
            <a:ext cx="45719" cy="10854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39"/>
          <a:stretch>
            <a:fillRect/>
          </a:stretch>
        </p:blipFill>
        <p:spPr>
          <a:xfrm rot="5732312">
            <a:off x="5811025" y="3395210"/>
            <a:ext cx="408467" cy="377985"/>
          </a:xfrm>
          <a:prstGeom prst="rect">
            <a:avLst/>
          </a:prstGeom>
        </p:spPr>
      </p:pic>
      <p:pic>
        <p:nvPicPr>
          <p:cNvPr id="92" name="Picture 91"/>
          <p:cNvPicPr>
            <a:picLocks noChangeAspect="1"/>
          </p:cNvPicPr>
          <p:nvPr/>
        </p:nvPicPr>
        <p:blipFill>
          <a:blip r:embed="rId40"/>
          <a:stretch>
            <a:fillRect/>
          </a:stretch>
        </p:blipFill>
        <p:spPr>
          <a:xfrm>
            <a:off x="1066283" y="2981049"/>
            <a:ext cx="42676" cy="1085182"/>
          </a:xfrm>
          <a:prstGeom prst="rect">
            <a:avLst/>
          </a:prstGeom>
        </p:spPr>
      </p:pic>
      <p:cxnSp>
        <p:nvCxnSpPr>
          <p:cNvPr id="93" name="Straight Connector 92"/>
          <p:cNvCxnSpPr/>
          <p:nvPr/>
        </p:nvCxnSpPr>
        <p:spPr>
          <a:xfrm>
            <a:off x="600916" y="3171418"/>
            <a:ext cx="46097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875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734</TotalTime>
  <Words>132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 Stevenson</dc:creator>
  <cp:lastModifiedBy>M. Stevenson</cp:lastModifiedBy>
  <cp:revision>22</cp:revision>
  <cp:lastPrinted>2020-03-19T10:35:35Z</cp:lastPrinted>
  <dcterms:created xsi:type="dcterms:W3CDTF">2020-03-18T11:58:57Z</dcterms:created>
  <dcterms:modified xsi:type="dcterms:W3CDTF">2020-04-21T15:51:36Z</dcterms:modified>
</cp:coreProperties>
</file>