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82" r:id="rId5"/>
    <p:sldId id="284" r:id="rId6"/>
    <p:sldId id="287" r:id="rId7"/>
    <p:sldId id="283" r:id="rId8"/>
    <p:sldId id="285" r:id="rId9"/>
    <p:sldId id="28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3B7F"/>
    <a:srgbClr val="8047AB"/>
    <a:srgbClr val="E2CFF1"/>
    <a:srgbClr val="B58DCD"/>
    <a:srgbClr val="894DAF"/>
    <a:srgbClr val="6D429A"/>
    <a:srgbClr val="4E01C2"/>
    <a:srgbClr val="310091"/>
    <a:srgbClr val="280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DD038-50D0-4068-A1C3-C7C324F3FF1B}" v="1" dt="2022-01-13T12:23:24.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9E558F-60B2-41D8-9712-B137CE127854}" type="datetimeFigureOut">
              <a:rPr lang="en-US" smtClean="0"/>
              <a:pPr/>
              <a:t>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F490F4-5A4C-473C-B878-A8E9D907FDA6}" type="slidenum">
              <a:rPr lang="en-US" smtClean="0"/>
              <a:pPr/>
              <a:t>‹#›</a:t>
            </a:fld>
            <a:endParaRPr lang="en-US"/>
          </a:p>
        </p:txBody>
      </p:sp>
    </p:spTree>
    <p:extLst>
      <p:ext uri="{BB962C8B-B14F-4D97-AF65-F5344CB8AC3E}">
        <p14:creationId xmlns:p14="http://schemas.microsoft.com/office/powerpoint/2010/main" val="391417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3352" y="2636912"/>
            <a:ext cx="10769600" cy="976212"/>
          </a:xfrm>
        </p:spPr>
        <p:txBody>
          <a:bodyPr/>
          <a:lstStyle>
            <a:lvl1pPr algn="l">
              <a:defRPr b="1">
                <a:solidFill>
                  <a:schemeClr val="bg1"/>
                </a:solidFill>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hasCustomPrompt="1"/>
          </p:nvPr>
        </p:nvSpPr>
        <p:spPr>
          <a:xfrm>
            <a:off x="263352" y="3613124"/>
            <a:ext cx="8534400" cy="838200"/>
          </a:xfrm>
        </p:spPr>
        <p:txBody>
          <a:bodyPr anchor="ctr" anchorCtr="0"/>
          <a:lstStyle>
            <a:lvl1pPr marL="0" indent="0" algn="l">
              <a:buNone/>
              <a:defRPr>
                <a:solidFill>
                  <a:schemeClr val="bg1"/>
                </a:solidFill>
                <a:effectLst/>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4F7D6C72-D4D7-4947-A192-92CB8530121C}" type="datetimeFigureOut">
              <a:rPr lang="en-US" smtClean="0"/>
              <a:pPr/>
              <a:t>1/5/2023</a:t>
            </a:fld>
            <a:endParaRPr lang="en-US"/>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49565A35-BF1F-4345-B456-4D29F12805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191344" y="1592626"/>
            <a:ext cx="11809312" cy="4710982"/>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343846"/>
          </a:xfrm>
          <a:prstGeom prst="rect">
            <a:avLst/>
          </a:prstGeom>
          <a:ln w="28575">
            <a:solidFill>
              <a:srgbClr val="603B7F"/>
            </a:solidFill>
          </a:ln>
        </p:spPr>
      </p:pic>
      <p:sp>
        <p:nvSpPr>
          <p:cNvPr id="2" name="Title 1"/>
          <p:cNvSpPr>
            <a:spLocks noGrp="1"/>
          </p:cNvSpPr>
          <p:nvPr userDrawn="1">
            <p:ph type="title"/>
          </p:nvPr>
        </p:nvSpPr>
        <p:spPr>
          <a:xfrm>
            <a:off x="191344" y="100424"/>
            <a:ext cx="10657184"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1" dirty="0">
                <a:solidFill>
                  <a:schemeClr val="bg1"/>
                </a:solidFill>
                <a:latin typeface="Segoe UI" panose="020B0502040204020203" pitchFamily="34" charset="0"/>
                <a:cs typeface="Segoe UI" panose="020B0502040204020203" pitchFamily="34" charset="0"/>
              </a:rPr>
              <a:t> </a:t>
            </a:r>
          </a:p>
        </p:txBody>
      </p:sp>
      <p:sp>
        <p:nvSpPr>
          <p:cNvPr id="7" name="TextBox 6"/>
          <p:cNvSpPr txBox="1"/>
          <p:nvPr userDrawn="1"/>
        </p:nvSpPr>
        <p:spPr>
          <a:xfrm>
            <a:off x="8544272" y="94919"/>
            <a:ext cx="3528392" cy="707886"/>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343846"/>
          </a:xfrm>
          <a:prstGeom prst="rect">
            <a:avLst/>
          </a:prstGeom>
          <a:ln w="28575">
            <a:solidFill>
              <a:srgbClr val="603B7F"/>
            </a:solidFill>
          </a:ln>
        </p:spPr>
      </p:pic>
      <p:sp>
        <p:nvSpPr>
          <p:cNvPr id="2" name="Title 1"/>
          <p:cNvSpPr>
            <a:spLocks noGrp="1"/>
          </p:cNvSpPr>
          <p:nvPr userDrawn="1">
            <p:ph type="title"/>
          </p:nvPr>
        </p:nvSpPr>
        <p:spPr>
          <a:xfrm>
            <a:off x="191344" y="100424"/>
            <a:ext cx="10657184"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1">
                <a:solidFill>
                  <a:schemeClr val="bg1"/>
                </a:solidFill>
                <a:latin typeface="Segoe UI" panose="020B0502040204020203" pitchFamily="34" charset="0"/>
                <a:cs typeface="Segoe UI" panose="020B0502040204020203" pitchFamily="34" charset="0"/>
              </a:rPr>
              <a:t>Big Question: </a:t>
            </a:r>
            <a:r>
              <a:rPr lang="en-GB" sz="1200" b="0" i="1">
                <a:solidFill>
                  <a:schemeClr val="bg1"/>
                </a:solidFill>
                <a:latin typeface="Segoe UI" panose="020B0502040204020203" pitchFamily="34" charset="0"/>
                <a:cs typeface="Segoe UI" panose="020B0502040204020203" pitchFamily="34" charset="0"/>
              </a:rPr>
              <a:t>How are computer programs created and managed?</a:t>
            </a:r>
            <a:r>
              <a:rPr lang="en-GB" sz="1200" b="1">
                <a:solidFill>
                  <a:schemeClr val="bg1"/>
                </a:solidFill>
                <a:latin typeface="Segoe UI" panose="020B0502040204020203" pitchFamily="34" charset="0"/>
                <a:cs typeface="Segoe UI" panose="020B0502040204020203" pitchFamily="34" charset="0"/>
              </a:rPr>
              <a:t> </a:t>
            </a:r>
          </a:p>
        </p:txBody>
      </p:sp>
      <p:graphicFrame>
        <p:nvGraphicFramePr>
          <p:cNvPr id="6" name="Content Placeholder 3"/>
          <p:cNvGraphicFramePr>
            <a:graphicFrameLocks/>
          </p:cNvGraphicFramePr>
          <p:nvPr userDrawn="1">
            <p:extLst>
              <p:ext uri="{D42A27DB-BD31-4B8C-83A1-F6EECF244321}">
                <p14:modId xmlns:p14="http://schemas.microsoft.com/office/powerpoint/2010/main" val="175167738"/>
              </p:ext>
            </p:extLst>
          </p:nvPr>
        </p:nvGraphicFramePr>
        <p:xfrm>
          <a:off x="746108" y="1844824"/>
          <a:ext cx="3215006" cy="3960440"/>
        </p:xfrm>
        <a:graphic>
          <a:graphicData uri="http://schemas.openxmlformats.org/drawingml/2006/table">
            <a:tbl>
              <a:tblPr firstRow="1" bandRow="1">
                <a:tableStyleId>{F5AB1C69-6EDB-4FF4-983F-18BD219EF322}</a:tableStyleId>
              </a:tblPr>
              <a:tblGrid>
                <a:gridCol w="3215006">
                  <a:extLst>
                    <a:ext uri="{9D8B030D-6E8A-4147-A177-3AD203B41FA5}">
                      <a16:colId xmlns:a16="http://schemas.microsoft.com/office/drawing/2014/main" val="47721847"/>
                    </a:ext>
                  </a:extLst>
                </a:gridCol>
              </a:tblGrid>
              <a:tr h="779396">
                <a:tc>
                  <a:txBody>
                    <a:bodyPr/>
                    <a:lstStyle/>
                    <a:p>
                      <a:pPr algn="ctr"/>
                      <a:r>
                        <a:rPr lang="en-GB" sz="2800">
                          <a:latin typeface="Arial" panose="020B0604020202020204" pitchFamily="34" charset="0"/>
                          <a:cs typeface="Arial" panose="020B0604020202020204" pitchFamily="34" charset="0"/>
                        </a:rPr>
                        <a:t>Core</a:t>
                      </a:r>
                    </a:p>
                  </a:txBody>
                  <a:tcPr anchor="ctr"/>
                </a:tc>
                <a:extLst>
                  <a:ext uri="{0D108BD9-81ED-4DB2-BD59-A6C34878D82A}">
                    <a16:rowId xmlns:a16="http://schemas.microsoft.com/office/drawing/2014/main" val="4240057404"/>
                  </a:ext>
                </a:extLst>
              </a:tr>
              <a:tr h="3181044">
                <a:tc>
                  <a:txBody>
                    <a:bodyPr/>
                    <a:lstStyle/>
                    <a:p>
                      <a:pPr algn="ctr"/>
                      <a:endParaRPr lang="en-GB"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3555269"/>
                  </a:ext>
                </a:extLst>
              </a:tr>
            </a:tbl>
          </a:graphicData>
        </a:graphic>
      </p:graphicFrame>
      <p:graphicFrame>
        <p:nvGraphicFramePr>
          <p:cNvPr id="7" name="Content Placeholder 3"/>
          <p:cNvGraphicFramePr>
            <a:graphicFrameLocks/>
          </p:cNvGraphicFramePr>
          <p:nvPr userDrawn="1">
            <p:extLst>
              <p:ext uri="{D42A27DB-BD31-4B8C-83A1-F6EECF244321}">
                <p14:modId xmlns:p14="http://schemas.microsoft.com/office/powerpoint/2010/main" val="828059669"/>
              </p:ext>
            </p:extLst>
          </p:nvPr>
        </p:nvGraphicFramePr>
        <p:xfrm>
          <a:off x="4513850" y="1844824"/>
          <a:ext cx="3454357" cy="3960440"/>
        </p:xfrm>
        <a:graphic>
          <a:graphicData uri="http://schemas.openxmlformats.org/drawingml/2006/table">
            <a:tbl>
              <a:tblPr firstRow="1" bandRow="1">
                <a:tableStyleId>{93296810-A885-4BE3-A3E7-6D5BEEA58F35}</a:tableStyleId>
              </a:tblPr>
              <a:tblGrid>
                <a:gridCol w="3454357">
                  <a:extLst>
                    <a:ext uri="{9D8B030D-6E8A-4147-A177-3AD203B41FA5}">
                      <a16:colId xmlns:a16="http://schemas.microsoft.com/office/drawing/2014/main" val="47721847"/>
                    </a:ext>
                  </a:extLst>
                </a:gridCol>
              </a:tblGrid>
              <a:tr h="779396">
                <a:tc>
                  <a:txBody>
                    <a:bodyPr/>
                    <a:lstStyle/>
                    <a:p>
                      <a:pPr algn="ctr"/>
                      <a:r>
                        <a:rPr lang="en-GB" sz="2800">
                          <a:latin typeface="Arial" panose="020B0604020202020204" pitchFamily="34" charset="0"/>
                          <a:cs typeface="Arial" panose="020B0604020202020204" pitchFamily="34" charset="0"/>
                        </a:rPr>
                        <a:t>Challenge</a:t>
                      </a:r>
                    </a:p>
                  </a:txBody>
                  <a:tcPr anchor="ctr"/>
                </a:tc>
                <a:extLst>
                  <a:ext uri="{0D108BD9-81ED-4DB2-BD59-A6C34878D82A}">
                    <a16:rowId xmlns:a16="http://schemas.microsoft.com/office/drawing/2014/main" val="4240057404"/>
                  </a:ext>
                </a:extLst>
              </a:tr>
              <a:tr h="3181044">
                <a:tc>
                  <a:txBody>
                    <a:bodyPr/>
                    <a:lstStyle/>
                    <a:p>
                      <a:pPr algn="ctr"/>
                      <a:endParaRPr lang="en-GB"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3555269"/>
                  </a:ext>
                </a:extLst>
              </a:tr>
            </a:tbl>
          </a:graphicData>
        </a:graphic>
      </p:graphicFrame>
      <p:graphicFrame>
        <p:nvGraphicFramePr>
          <p:cNvPr id="8" name="Content Placeholder 3"/>
          <p:cNvGraphicFramePr>
            <a:graphicFrameLocks/>
          </p:cNvGraphicFramePr>
          <p:nvPr userDrawn="1">
            <p:extLst>
              <p:ext uri="{D42A27DB-BD31-4B8C-83A1-F6EECF244321}">
                <p14:modId xmlns:p14="http://schemas.microsoft.com/office/powerpoint/2010/main" val="1482152233"/>
              </p:ext>
            </p:extLst>
          </p:nvPr>
        </p:nvGraphicFramePr>
        <p:xfrm>
          <a:off x="8281594" y="1844824"/>
          <a:ext cx="3215006" cy="3960440"/>
        </p:xfrm>
        <a:graphic>
          <a:graphicData uri="http://schemas.openxmlformats.org/drawingml/2006/table">
            <a:tbl>
              <a:tblPr firstRow="1" bandRow="1">
                <a:tableStyleId>{00A15C55-8517-42AA-B614-E9B94910E393}</a:tableStyleId>
              </a:tblPr>
              <a:tblGrid>
                <a:gridCol w="3215006">
                  <a:extLst>
                    <a:ext uri="{9D8B030D-6E8A-4147-A177-3AD203B41FA5}">
                      <a16:colId xmlns:a16="http://schemas.microsoft.com/office/drawing/2014/main" val="47721847"/>
                    </a:ext>
                  </a:extLst>
                </a:gridCol>
              </a:tblGrid>
              <a:tr h="779396">
                <a:tc>
                  <a:txBody>
                    <a:bodyPr/>
                    <a:lstStyle/>
                    <a:p>
                      <a:pPr algn="ctr"/>
                      <a:r>
                        <a:rPr lang="en-GB" sz="2800">
                          <a:latin typeface="Arial" panose="020B0604020202020204" pitchFamily="34" charset="0"/>
                          <a:cs typeface="Arial" panose="020B0604020202020204" pitchFamily="34" charset="0"/>
                        </a:rPr>
                        <a:t>Aspire</a:t>
                      </a:r>
                    </a:p>
                  </a:txBody>
                  <a:tcPr anchor="ctr"/>
                </a:tc>
                <a:extLst>
                  <a:ext uri="{0D108BD9-81ED-4DB2-BD59-A6C34878D82A}">
                    <a16:rowId xmlns:a16="http://schemas.microsoft.com/office/drawing/2014/main" val="4240057404"/>
                  </a:ext>
                </a:extLst>
              </a:tr>
              <a:tr h="3181044">
                <a:tc>
                  <a:txBody>
                    <a:bodyPr/>
                    <a:lstStyle/>
                    <a:p>
                      <a:pPr algn="ctr"/>
                      <a:endParaRPr lang="en-GB" sz="1600" baseline="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3555269"/>
                  </a:ext>
                </a:extLst>
              </a:tr>
            </a:tbl>
          </a:graphicData>
        </a:graphic>
      </p:graphicFrame>
      <p:sp>
        <p:nvSpPr>
          <p:cNvPr id="12" name="Text Placeholder 4"/>
          <p:cNvSpPr>
            <a:spLocks noGrp="1"/>
          </p:cNvSpPr>
          <p:nvPr>
            <p:ph type="body" sz="quarter" idx="10"/>
          </p:nvPr>
        </p:nvSpPr>
        <p:spPr>
          <a:xfrm>
            <a:off x="839788" y="2781300"/>
            <a:ext cx="3024187" cy="2879725"/>
          </a:xfrm>
        </p:spPr>
        <p:txBody>
          <a:bodyPr>
            <a:noAutofit/>
          </a:bodyPr>
          <a:lstStyle>
            <a:lvl1pPr marL="0" indent="0" algn="ctr">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latin typeface="Segoe UI" panose="020B0502040204020203" pitchFamily="34" charset="0"/>
                <a:cs typeface="Segoe UI" panose="020B0502040204020203" pitchFamily="34" charset="0"/>
              </a:defRPr>
            </a:lvl2pPr>
            <a:lvl3pPr marL="914400" indent="0" algn="ctr">
              <a:buNone/>
              <a:defRPr sz="2400">
                <a:solidFill>
                  <a:schemeClr val="tx1"/>
                </a:solidFill>
                <a:latin typeface="Segoe UI" panose="020B0502040204020203" pitchFamily="34" charset="0"/>
                <a:cs typeface="Segoe UI" panose="020B0502040204020203" pitchFamily="34" charset="0"/>
              </a:defRPr>
            </a:lvl3pPr>
            <a:lvl4pPr marL="1371600" indent="0" algn="ctr">
              <a:buNone/>
              <a:defRPr sz="2400">
                <a:solidFill>
                  <a:schemeClr val="tx1"/>
                </a:solidFill>
                <a:latin typeface="Segoe UI" panose="020B0502040204020203" pitchFamily="34" charset="0"/>
                <a:cs typeface="Segoe UI" panose="020B0502040204020203" pitchFamily="34" charset="0"/>
              </a:defRPr>
            </a:lvl4pPr>
            <a:lvl5pPr marL="1828800" indent="0" algn="ctr">
              <a:buNone/>
              <a:defRPr sz="2400">
                <a:solidFill>
                  <a:schemeClr val="tx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p:cNvSpPr>
            <a:spLocks noGrp="1"/>
          </p:cNvSpPr>
          <p:nvPr>
            <p:ph type="body" sz="quarter" idx="11"/>
          </p:nvPr>
        </p:nvSpPr>
        <p:spPr>
          <a:xfrm>
            <a:off x="4728934" y="2781300"/>
            <a:ext cx="3024187" cy="2879725"/>
          </a:xfrm>
        </p:spPr>
        <p:txBody>
          <a:bodyPr>
            <a:noAutofit/>
          </a:bodyPr>
          <a:lstStyle>
            <a:lvl1pPr marL="0" indent="0" algn="ctr">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latin typeface="Segoe UI" panose="020B0502040204020203" pitchFamily="34" charset="0"/>
                <a:cs typeface="Segoe UI" panose="020B0502040204020203" pitchFamily="34" charset="0"/>
              </a:defRPr>
            </a:lvl2pPr>
            <a:lvl3pPr marL="914400" indent="0" algn="ctr">
              <a:buNone/>
              <a:defRPr sz="2400">
                <a:solidFill>
                  <a:schemeClr val="tx1"/>
                </a:solidFill>
                <a:latin typeface="Segoe UI" panose="020B0502040204020203" pitchFamily="34" charset="0"/>
                <a:cs typeface="Segoe UI" panose="020B0502040204020203" pitchFamily="34" charset="0"/>
              </a:defRPr>
            </a:lvl3pPr>
            <a:lvl4pPr marL="1371600" indent="0" algn="ctr">
              <a:buNone/>
              <a:defRPr sz="2400">
                <a:solidFill>
                  <a:schemeClr val="tx1"/>
                </a:solidFill>
                <a:latin typeface="Segoe UI" panose="020B0502040204020203" pitchFamily="34" charset="0"/>
                <a:cs typeface="Segoe UI" panose="020B0502040204020203" pitchFamily="34" charset="0"/>
              </a:defRPr>
            </a:lvl4pPr>
            <a:lvl5pPr marL="1828800" indent="0" algn="ctr">
              <a:buNone/>
              <a:defRPr sz="2400">
                <a:solidFill>
                  <a:schemeClr val="tx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p:cNvSpPr>
            <a:spLocks noGrp="1"/>
          </p:cNvSpPr>
          <p:nvPr>
            <p:ph type="body" sz="quarter" idx="12"/>
          </p:nvPr>
        </p:nvSpPr>
        <p:spPr>
          <a:xfrm>
            <a:off x="8377003" y="2781300"/>
            <a:ext cx="3024187" cy="2879725"/>
          </a:xfrm>
        </p:spPr>
        <p:txBody>
          <a:bodyPr>
            <a:noAutofit/>
          </a:bodyPr>
          <a:lstStyle>
            <a:lvl1pPr marL="0" indent="0" algn="ctr">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latin typeface="Segoe UI" panose="020B0502040204020203" pitchFamily="34" charset="0"/>
                <a:cs typeface="Segoe UI" panose="020B0502040204020203" pitchFamily="34" charset="0"/>
              </a:defRPr>
            </a:lvl2pPr>
            <a:lvl3pPr marL="914400" indent="0" algn="ctr">
              <a:buNone/>
              <a:defRPr sz="2400">
                <a:solidFill>
                  <a:schemeClr val="tx1"/>
                </a:solidFill>
                <a:latin typeface="Segoe UI" panose="020B0502040204020203" pitchFamily="34" charset="0"/>
                <a:cs typeface="Segoe UI" panose="020B0502040204020203" pitchFamily="34" charset="0"/>
              </a:defRPr>
            </a:lvl3pPr>
            <a:lvl4pPr marL="1371600" indent="0" algn="ctr">
              <a:buNone/>
              <a:defRPr sz="2400">
                <a:solidFill>
                  <a:schemeClr val="tx1"/>
                </a:solidFill>
                <a:latin typeface="Segoe UI" panose="020B0502040204020203" pitchFamily="34" charset="0"/>
                <a:cs typeface="Segoe UI" panose="020B0502040204020203" pitchFamily="34" charset="0"/>
              </a:defRPr>
            </a:lvl4pPr>
            <a:lvl5pPr marL="1828800" indent="0" algn="ctr">
              <a:buNone/>
              <a:defRPr sz="2400">
                <a:solidFill>
                  <a:schemeClr val="tx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Box 15"/>
          <p:cNvSpPr txBox="1"/>
          <p:nvPr userDrawn="1"/>
        </p:nvSpPr>
        <p:spPr>
          <a:xfrm>
            <a:off x="7608168" y="94919"/>
            <a:ext cx="4464496" cy="400110"/>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7427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cap and Recall">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343846"/>
          </a:xfrm>
          <a:prstGeom prst="rect">
            <a:avLst/>
          </a:prstGeom>
          <a:ln w="28575">
            <a:solidFill>
              <a:srgbClr val="603B7F"/>
            </a:solidFill>
          </a:ln>
        </p:spPr>
      </p:pic>
      <p:sp>
        <p:nvSpPr>
          <p:cNvPr id="2" name="Title 1"/>
          <p:cNvSpPr>
            <a:spLocks noGrp="1"/>
          </p:cNvSpPr>
          <p:nvPr userDrawn="1">
            <p:ph type="title" hasCustomPrompt="1"/>
          </p:nvPr>
        </p:nvSpPr>
        <p:spPr>
          <a:xfrm>
            <a:off x="193121" y="143588"/>
            <a:ext cx="8928992" cy="457548"/>
          </a:xfrm>
        </p:spPr>
        <p:txBody>
          <a:bodyPr>
            <a:noAutofit/>
          </a:bodyPr>
          <a:lstStyle>
            <a:lvl1pPr marL="0" marR="0" indent="0" algn="l" defTabSz="914400" rtl="0" eaLnBrk="1" fontAlgn="auto" latinLnBrk="0" hangingPunct="1">
              <a:lnSpc>
                <a:spcPct val="100000"/>
              </a:lnSpc>
              <a:spcBef>
                <a:spcPct val="0"/>
              </a:spcBef>
              <a:spcAft>
                <a:spcPts val="0"/>
              </a:spcAft>
              <a:buClrTx/>
              <a:buSzTx/>
              <a:buFontTx/>
              <a:buNone/>
              <a:tabLst/>
              <a:defRPr sz="4400" b="1" baseline="0">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Title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latin typeface="Segoe UI" panose="020B0502040204020203" pitchFamily="34" charset="0"/>
              <a:cs typeface="Segoe UI" panose="020B0502040204020203" pitchFamily="34" charset="0"/>
            </a:endParaRPr>
          </a:p>
        </p:txBody>
      </p:sp>
      <p:sp>
        <p:nvSpPr>
          <p:cNvPr id="5" name="TextBox 4"/>
          <p:cNvSpPr txBox="1"/>
          <p:nvPr userDrawn="1"/>
        </p:nvSpPr>
        <p:spPr>
          <a:xfrm>
            <a:off x="7968208" y="94919"/>
            <a:ext cx="4104456" cy="400110"/>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
        <p:nvSpPr>
          <p:cNvPr id="12" name="Rectangle 11"/>
          <p:cNvSpPr/>
          <p:nvPr userDrawn="1"/>
        </p:nvSpPr>
        <p:spPr>
          <a:xfrm>
            <a:off x="193121" y="691772"/>
            <a:ext cx="11593289" cy="646331"/>
          </a:xfrm>
          <a:prstGeom prst="rect">
            <a:avLst/>
          </a:prstGeom>
        </p:spPr>
        <p:txBody>
          <a:bodyPr wrap="square">
            <a:spAutoFit/>
          </a:bodyPr>
          <a:lstStyle/>
          <a:p>
            <a:r>
              <a:rPr lang="en-GB" b="1">
                <a:solidFill>
                  <a:schemeClr val="bg1"/>
                </a:solidFill>
                <a:latin typeface="Segoe UI" panose="020B0502040204020203" pitchFamily="34" charset="0"/>
                <a:cs typeface="Segoe UI" panose="020B0502040204020203" pitchFamily="34" charset="0"/>
              </a:rPr>
              <a:t>Do Now! </a:t>
            </a:r>
            <a:r>
              <a:rPr lang="en-GB" b="0">
                <a:solidFill>
                  <a:schemeClr val="bg1"/>
                </a:solidFill>
                <a:latin typeface="Segoe UI" panose="020B0502040204020203" pitchFamily="34" charset="0"/>
                <a:cs typeface="Segoe UI" panose="020B0502040204020203" pitchFamily="34" charset="0"/>
              </a:rPr>
              <a:t>In your books, write down today’s lesson title and date,</a:t>
            </a:r>
            <a:r>
              <a:rPr lang="en-GB" b="0" baseline="0">
                <a:solidFill>
                  <a:schemeClr val="bg1"/>
                </a:solidFill>
                <a:latin typeface="Segoe UI" panose="020B0502040204020203" pitchFamily="34" charset="0"/>
                <a:cs typeface="Segoe UI" panose="020B0502040204020203" pitchFamily="34" charset="0"/>
              </a:rPr>
              <a:t> then answer the following questions in full sentences/showing full working.</a:t>
            </a:r>
            <a:endParaRPr lang="en-GB" b="0">
              <a:solidFill>
                <a:schemeClr val="bg1"/>
              </a:solidFill>
              <a:latin typeface="Segoe UI" panose="020B0502040204020203" pitchFamily="34" charset="0"/>
              <a:cs typeface="Segoe UI" panose="020B0502040204020203" pitchFamily="34" charset="0"/>
            </a:endParaRPr>
          </a:p>
        </p:txBody>
      </p:sp>
      <p:sp>
        <p:nvSpPr>
          <p:cNvPr id="17" name="Rectangle 16"/>
          <p:cNvSpPr/>
          <p:nvPr userDrawn="1"/>
        </p:nvSpPr>
        <p:spPr>
          <a:xfrm>
            <a:off x="551160" y="1525119"/>
            <a:ext cx="5472831" cy="1831873"/>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Last Lesson</a:t>
            </a:r>
          </a:p>
        </p:txBody>
      </p:sp>
      <p:sp>
        <p:nvSpPr>
          <p:cNvPr id="19" name="Text Placeholder 7"/>
          <p:cNvSpPr>
            <a:spLocks noGrp="1"/>
          </p:cNvSpPr>
          <p:nvPr>
            <p:ph type="body" sz="quarter" idx="13" hasCustomPrompt="1"/>
          </p:nvPr>
        </p:nvSpPr>
        <p:spPr>
          <a:xfrm>
            <a:off x="695400" y="1928566"/>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0" name="Rectangle 19"/>
          <p:cNvSpPr/>
          <p:nvPr userDrawn="1"/>
        </p:nvSpPr>
        <p:spPr>
          <a:xfrm>
            <a:off x="551160" y="3416950"/>
            <a:ext cx="5472831" cy="1831873"/>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Last Month</a:t>
            </a:r>
          </a:p>
        </p:txBody>
      </p:sp>
      <p:sp>
        <p:nvSpPr>
          <p:cNvPr id="21" name="Text Placeholder 7"/>
          <p:cNvSpPr>
            <a:spLocks noGrp="1"/>
          </p:cNvSpPr>
          <p:nvPr>
            <p:ph type="body" sz="quarter" idx="14" hasCustomPrompt="1"/>
          </p:nvPr>
        </p:nvSpPr>
        <p:spPr>
          <a:xfrm>
            <a:off x="695400" y="3820397"/>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5" name="Rectangle 24"/>
          <p:cNvSpPr/>
          <p:nvPr userDrawn="1"/>
        </p:nvSpPr>
        <p:spPr>
          <a:xfrm>
            <a:off x="551160" y="5373216"/>
            <a:ext cx="11124309" cy="1038368"/>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This lesson</a:t>
            </a:r>
          </a:p>
        </p:txBody>
      </p:sp>
      <p:sp>
        <p:nvSpPr>
          <p:cNvPr id="26" name="Text Placeholder 7"/>
          <p:cNvSpPr>
            <a:spLocks noGrp="1"/>
          </p:cNvSpPr>
          <p:nvPr>
            <p:ph type="body" sz="quarter" idx="16" hasCustomPrompt="1"/>
          </p:nvPr>
        </p:nvSpPr>
        <p:spPr>
          <a:xfrm>
            <a:off x="695400" y="5728830"/>
            <a:ext cx="9807592" cy="551315"/>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7" name="Rectangle 26"/>
          <p:cNvSpPr/>
          <p:nvPr userDrawn="1"/>
        </p:nvSpPr>
        <p:spPr>
          <a:xfrm>
            <a:off x="6202638" y="1511918"/>
            <a:ext cx="5472831" cy="1831873"/>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Last Week</a:t>
            </a:r>
          </a:p>
        </p:txBody>
      </p:sp>
      <p:sp>
        <p:nvSpPr>
          <p:cNvPr id="28" name="Text Placeholder 7"/>
          <p:cNvSpPr>
            <a:spLocks noGrp="1"/>
          </p:cNvSpPr>
          <p:nvPr>
            <p:ph type="body" sz="quarter" idx="17" hasCustomPrompt="1"/>
          </p:nvPr>
        </p:nvSpPr>
        <p:spPr>
          <a:xfrm>
            <a:off x="6346878" y="1915365"/>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9" name="Rectangle 28"/>
          <p:cNvSpPr/>
          <p:nvPr userDrawn="1"/>
        </p:nvSpPr>
        <p:spPr>
          <a:xfrm>
            <a:off x="6202638" y="3403749"/>
            <a:ext cx="5472831" cy="1831873"/>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Last Term</a:t>
            </a:r>
          </a:p>
        </p:txBody>
      </p:sp>
      <p:sp>
        <p:nvSpPr>
          <p:cNvPr id="30" name="Text Placeholder 7"/>
          <p:cNvSpPr>
            <a:spLocks noGrp="1"/>
          </p:cNvSpPr>
          <p:nvPr>
            <p:ph type="body" sz="quarter" idx="18" hasCustomPrompt="1"/>
          </p:nvPr>
        </p:nvSpPr>
        <p:spPr>
          <a:xfrm>
            <a:off x="6346878" y="3807196"/>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Tree>
    <p:extLst>
      <p:ext uri="{BB962C8B-B14F-4D97-AF65-F5344CB8AC3E}">
        <p14:creationId xmlns:p14="http://schemas.microsoft.com/office/powerpoint/2010/main" val="291042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_1">
    <p:spTree>
      <p:nvGrpSpPr>
        <p:cNvPr id="1" name=""/>
        <p:cNvGrpSpPr/>
        <p:nvPr/>
      </p:nvGrpSpPr>
      <p:grpSpPr>
        <a:xfrm>
          <a:off x="0" y="0"/>
          <a:ext cx="0" cy="0"/>
          <a:chOff x="0" y="0"/>
          <a:chExt cx="0" cy="0"/>
        </a:xfrm>
      </p:grpSpPr>
      <p:cxnSp>
        <p:nvCxnSpPr>
          <p:cNvPr id="16" name="Straight Connector 15"/>
          <p:cNvCxnSpPr/>
          <p:nvPr userDrawn="1"/>
        </p:nvCxnSpPr>
        <p:spPr>
          <a:xfrm>
            <a:off x="5591944" y="2420888"/>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484784"/>
          </a:xfrm>
          <a:prstGeom prst="rect">
            <a:avLst/>
          </a:prstGeom>
          <a:ln w="28575">
            <a:solidFill>
              <a:srgbClr val="603B7F"/>
            </a:solidFill>
          </a:ln>
        </p:spPr>
      </p:pic>
      <p:sp>
        <p:nvSpPr>
          <p:cNvPr id="2" name="Title 1"/>
          <p:cNvSpPr>
            <a:spLocks noGrp="1"/>
          </p:cNvSpPr>
          <p:nvPr userDrawn="1">
            <p:ph type="title"/>
          </p:nvPr>
        </p:nvSpPr>
        <p:spPr>
          <a:xfrm>
            <a:off x="191344" y="200847"/>
            <a:ext cx="10661399"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latin typeface="Segoe UI" panose="020B0502040204020203" pitchFamily="34" charset="0"/>
              <a:cs typeface="Segoe UI" panose="020B0502040204020203" pitchFamily="34" charset="0"/>
            </a:endParaRPr>
          </a:p>
        </p:txBody>
      </p:sp>
      <p:sp>
        <p:nvSpPr>
          <p:cNvPr id="4" name="Right Arrow 3"/>
          <p:cNvSpPr/>
          <p:nvPr userDrawn="1"/>
        </p:nvSpPr>
        <p:spPr>
          <a:xfrm>
            <a:off x="335360" y="1700808"/>
            <a:ext cx="11665296"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15" name="Round Diagonal Corner Rectangle 14"/>
          <p:cNvSpPr/>
          <p:nvPr userDrawn="1"/>
        </p:nvSpPr>
        <p:spPr>
          <a:xfrm>
            <a:off x="3215680" y="2996952"/>
            <a:ext cx="4752528" cy="3240360"/>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sp>
        <p:nvSpPr>
          <p:cNvPr id="12" name="Text Placeholder 11"/>
          <p:cNvSpPr>
            <a:spLocks noGrp="1"/>
          </p:cNvSpPr>
          <p:nvPr>
            <p:ph type="body" sz="quarter" idx="10"/>
          </p:nvPr>
        </p:nvSpPr>
        <p:spPr>
          <a:xfrm>
            <a:off x="3575050" y="3213100"/>
            <a:ext cx="4033838" cy="2808288"/>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Box 9"/>
          <p:cNvSpPr txBox="1"/>
          <p:nvPr userDrawn="1"/>
        </p:nvSpPr>
        <p:spPr>
          <a:xfrm>
            <a:off x="8544272" y="94919"/>
            <a:ext cx="3528392" cy="707886"/>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5459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bjectives_1">
    <p:spTree>
      <p:nvGrpSpPr>
        <p:cNvPr id="1" name=""/>
        <p:cNvGrpSpPr/>
        <p:nvPr/>
      </p:nvGrpSpPr>
      <p:grpSpPr>
        <a:xfrm>
          <a:off x="0" y="0"/>
          <a:ext cx="0" cy="0"/>
          <a:chOff x="0" y="0"/>
          <a:chExt cx="0" cy="0"/>
        </a:xfrm>
      </p:grpSpPr>
      <p:cxnSp>
        <p:nvCxnSpPr>
          <p:cNvPr id="13" name="Straight Connector 12"/>
          <p:cNvCxnSpPr/>
          <p:nvPr userDrawn="1"/>
        </p:nvCxnSpPr>
        <p:spPr>
          <a:xfrm flipH="1">
            <a:off x="0" y="3933056"/>
            <a:ext cx="12192000" cy="49696"/>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879976" y="1484785"/>
            <a:ext cx="0" cy="5040559"/>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484784"/>
          </a:xfrm>
          <a:prstGeom prst="rect">
            <a:avLst/>
          </a:prstGeom>
          <a:ln w="28575">
            <a:solidFill>
              <a:srgbClr val="603B7F"/>
            </a:solidFill>
          </a:ln>
        </p:spPr>
      </p:pic>
      <p:sp>
        <p:nvSpPr>
          <p:cNvPr id="2" name="Title 1"/>
          <p:cNvSpPr>
            <a:spLocks noGrp="1"/>
          </p:cNvSpPr>
          <p:nvPr userDrawn="1">
            <p:ph type="title"/>
          </p:nvPr>
        </p:nvSpPr>
        <p:spPr>
          <a:xfrm>
            <a:off x="191344" y="200847"/>
            <a:ext cx="10661399"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1" dirty="0">
                <a:solidFill>
                  <a:schemeClr val="bg1"/>
                </a:solidFill>
                <a:latin typeface="Segoe UI" panose="020B0502040204020203" pitchFamily="34" charset="0"/>
                <a:cs typeface="Segoe UI" panose="020B0502040204020203" pitchFamily="34" charset="0"/>
              </a:rPr>
              <a:t>		</a:t>
            </a:r>
          </a:p>
        </p:txBody>
      </p:sp>
      <p:sp>
        <p:nvSpPr>
          <p:cNvPr id="15" name="Round Diagonal Corner Rectangle 14"/>
          <p:cNvSpPr/>
          <p:nvPr userDrawn="1"/>
        </p:nvSpPr>
        <p:spPr>
          <a:xfrm>
            <a:off x="3935760" y="3448882"/>
            <a:ext cx="3888432" cy="1080119"/>
          </a:xfrm>
          <a:prstGeom prst="round2DiagRect">
            <a:avLst>
              <a:gd name="adj1" fmla="val 16667"/>
              <a:gd name="adj2" fmla="val 50000"/>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sp>
        <p:nvSpPr>
          <p:cNvPr id="12" name="Text Placeholder 11"/>
          <p:cNvSpPr>
            <a:spLocks noGrp="1"/>
          </p:cNvSpPr>
          <p:nvPr>
            <p:ph type="body" sz="quarter" idx="10" hasCustomPrompt="1"/>
          </p:nvPr>
        </p:nvSpPr>
        <p:spPr>
          <a:xfrm>
            <a:off x="4079776" y="3645846"/>
            <a:ext cx="3672408" cy="814379"/>
          </a:xfrm>
        </p:spPr>
        <p:txBody>
          <a:bodyPr/>
          <a:lstStyle>
            <a:lvl1pPr marL="0" indent="0" algn="ctr">
              <a:buNone/>
              <a:defRPr b="1">
                <a:solidFill>
                  <a:srgbClr val="603B7F"/>
                </a:solidFill>
                <a:latin typeface="Segoe UI" panose="020B0502040204020203" pitchFamily="34" charset="0"/>
                <a:cs typeface="Segoe UI" panose="020B0502040204020203" pitchFamily="34" charset="0"/>
              </a:defRPr>
            </a:lvl1pPr>
            <a:lvl2pPr>
              <a:defRPr>
                <a:solidFill>
                  <a:srgbClr val="603B7F"/>
                </a:solidFill>
              </a:defRPr>
            </a:lvl2pPr>
            <a:lvl3pPr>
              <a:defRPr>
                <a:solidFill>
                  <a:srgbClr val="603B7F"/>
                </a:solidFill>
              </a:defRPr>
            </a:lvl3pPr>
            <a:lvl4pPr>
              <a:defRPr>
                <a:solidFill>
                  <a:srgbClr val="603B7F"/>
                </a:solidFill>
              </a:defRPr>
            </a:lvl4pPr>
            <a:lvl5pPr>
              <a:defRPr>
                <a:solidFill>
                  <a:srgbClr val="603B7F"/>
                </a:solidFill>
              </a:defRPr>
            </a:lvl5pPr>
          </a:lstStyle>
          <a:p>
            <a:pPr lvl="0"/>
            <a:r>
              <a:rPr lang="en-US"/>
              <a:t>Master Term</a:t>
            </a:r>
          </a:p>
        </p:txBody>
      </p:sp>
      <p:sp>
        <p:nvSpPr>
          <p:cNvPr id="10" name="TextBox 9"/>
          <p:cNvSpPr txBox="1"/>
          <p:nvPr userDrawn="1"/>
        </p:nvSpPr>
        <p:spPr>
          <a:xfrm>
            <a:off x="8544272" y="94919"/>
            <a:ext cx="3528392" cy="707886"/>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
        <p:nvSpPr>
          <p:cNvPr id="19" name="Text Placeholder 7"/>
          <p:cNvSpPr>
            <a:spLocks noGrp="1"/>
          </p:cNvSpPr>
          <p:nvPr>
            <p:ph type="body" sz="quarter" idx="13" hasCustomPrompt="1"/>
          </p:nvPr>
        </p:nvSpPr>
        <p:spPr>
          <a:xfrm>
            <a:off x="231880" y="1933992"/>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0" name="Text Placeholder 7"/>
          <p:cNvSpPr>
            <a:spLocks noGrp="1"/>
          </p:cNvSpPr>
          <p:nvPr>
            <p:ph type="body" sz="quarter" idx="14" hasCustomPrompt="1"/>
          </p:nvPr>
        </p:nvSpPr>
        <p:spPr>
          <a:xfrm>
            <a:off x="166245" y="4779149"/>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1" name="Text Placeholder 7"/>
          <p:cNvSpPr>
            <a:spLocks noGrp="1"/>
          </p:cNvSpPr>
          <p:nvPr>
            <p:ph type="body" sz="quarter" idx="15" hasCustomPrompt="1"/>
          </p:nvPr>
        </p:nvSpPr>
        <p:spPr>
          <a:xfrm>
            <a:off x="6456040" y="2010956"/>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22" name="Text Placeholder 7"/>
          <p:cNvSpPr>
            <a:spLocks noGrp="1"/>
          </p:cNvSpPr>
          <p:nvPr>
            <p:ph type="body" sz="quarter" idx="16" hasCustomPrompt="1"/>
          </p:nvPr>
        </p:nvSpPr>
        <p:spPr>
          <a:xfrm>
            <a:off x="6456040" y="4776602"/>
            <a:ext cx="5184576" cy="1296988"/>
          </a:xfrm>
        </p:spPr>
        <p:txBody>
          <a:bodyPr>
            <a:noAutofit/>
          </a:bodyPr>
          <a:lstStyle>
            <a:lvl1pPr marL="0" indent="0">
              <a:buFont typeface="+mj-lt"/>
              <a:buNone/>
              <a:defRPr sz="2000" baseline="0">
                <a:solidFill>
                  <a:schemeClr val="tx1"/>
                </a:solidFill>
                <a:latin typeface="Segoe UI" panose="020B0502040204020203" pitchFamily="34" charset="0"/>
                <a:cs typeface="Segoe UI" panose="020B0502040204020203" pitchFamily="34" charset="0"/>
              </a:defRPr>
            </a:lvl1pPr>
            <a:lvl2pPr marL="457200" indent="0">
              <a:buFont typeface="+mj-lt"/>
              <a:buNone/>
              <a:defRPr sz="2000">
                <a:solidFill>
                  <a:schemeClr val="tx1"/>
                </a:solidFill>
              </a:defRPr>
            </a:lvl2pPr>
            <a:lvl3pPr marL="914400" indent="0">
              <a:buFont typeface="+mj-lt"/>
              <a:buNone/>
              <a:defRPr sz="2000">
                <a:solidFill>
                  <a:schemeClr val="tx1"/>
                </a:solidFill>
              </a:defRPr>
            </a:lvl3pPr>
            <a:lvl4pPr marL="1371600" indent="0">
              <a:buFont typeface="+mj-lt"/>
              <a:buNone/>
              <a:defRPr sz="2000">
                <a:solidFill>
                  <a:schemeClr val="tx1"/>
                </a:solidFill>
              </a:defRPr>
            </a:lvl4pPr>
            <a:lvl5pPr marL="1828800" indent="0">
              <a:buFont typeface="+mj-lt"/>
              <a:buNone/>
              <a:defRPr sz="2000">
                <a:solidFill>
                  <a:schemeClr val="tx1"/>
                </a:solidFill>
              </a:defRPr>
            </a:lvl5pPr>
          </a:lstStyle>
          <a:p>
            <a:pPr lvl="0"/>
            <a:r>
              <a:rPr lang="en-US"/>
              <a:t>Type question here</a:t>
            </a:r>
            <a:endParaRPr lang="en-GB"/>
          </a:p>
        </p:txBody>
      </p:sp>
      <p:sp>
        <p:nvSpPr>
          <p:cNvPr id="8" name="TextBox 7"/>
          <p:cNvSpPr txBox="1"/>
          <p:nvPr userDrawn="1"/>
        </p:nvSpPr>
        <p:spPr>
          <a:xfrm>
            <a:off x="1980340" y="1484785"/>
            <a:ext cx="1687656" cy="369332"/>
          </a:xfrm>
          <a:prstGeom prst="rect">
            <a:avLst/>
          </a:prstGeom>
          <a:noFill/>
        </p:spPr>
        <p:txBody>
          <a:bodyPr wrap="square" rtlCol="0">
            <a:spAutoFit/>
          </a:bodyPr>
          <a:lstStyle/>
          <a:p>
            <a:r>
              <a:rPr lang="en-GB" b="1">
                <a:latin typeface="Segoe UI" panose="020B0502040204020203" pitchFamily="34" charset="0"/>
                <a:cs typeface="Segoe UI" panose="020B0502040204020203" pitchFamily="34" charset="0"/>
              </a:rPr>
              <a:t>Definition</a:t>
            </a:r>
            <a:r>
              <a:rPr lang="en-GB">
                <a:latin typeface="Segoe UI" panose="020B0502040204020203" pitchFamily="34" charset="0"/>
                <a:cs typeface="Segoe UI" panose="020B0502040204020203" pitchFamily="34" charset="0"/>
              </a:rPr>
              <a:t> </a:t>
            </a:r>
          </a:p>
        </p:txBody>
      </p:sp>
      <p:sp>
        <p:nvSpPr>
          <p:cNvPr id="24" name="TextBox 23"/>
          <p:cNvSpPr txBox="1"/>
          <p:nvPr userDrawn="1"/>
        </p:nvSpPr>
        <p:spPr>
          <a:xfrm>
            <a:off x="8002508" y="1534499"/>
            <a:ext cx="1995956"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Examples</a:t>
            </a:r>
            <a:r>
              <a:rPr lang="en-GB" b="1" baseline="0">
                <a:latin typeface="Segoe UI" panose="020B0502040204020203" pitchFamily="34" charset="0"/>
                <a:cs typeface="Segoe UI" panose="020B0502040204020203" pitchFamily="34" charset="0"/>
              </a:rPr>
              <a:t> </a:t>
            </a:r>
            <a:r>
              <a:rPr lang="en-GB">
                <a:latin typeface="Segoe UI" panose="020B0502040204020203" pitchFamily="34" charset="0"/>
                <a:cs typeface="Segoe UI" panose="020B0502040204020203" pitchFamily="34" charset="0"/>
              </a:rPr>
              <a:t> </a:t>
            </a:r>
          </a:p>
        </p:txBody>
      </p:sp>
      <p:sp>
        <p:nvSpPr>
          <p:cNvPr id="26" name="TextBox 25"/>
          <p:cNvSpPr txBox="1"/>
          <p:nvPr userDrawn="1"/>
        </p:nvSpPr>
        <p:spPr>
          <a:xfrm>
            <a:off x="8087887" y="4113080"/>
            <a:ext cx="3071170" cy="369332"/>
          </a:xfrm>
          <a:prstGeom prst="rect">
            <a:avLst/>
          </a:prstGeom>
          <a:noFill/>
        </p:spPr>
        <p:txBody>
          <a:bodyPr wrap="square" rtlCol="0">
            <a:spAutoFit/>
          </a:bodyPr>
          <a:lstStyle/>
          <a:p>
            <a:r>
              <a:rPr lang="en-GB" b="1">
                <a:latin typeface="Segoe UI" panose="020B0502040204020203" pitchFamily="34" charset="0"/>
                <a:cs typeface="Segoe UI" panose="020B0502040204020203" pitchFamily="34" charset="0"/>
              </a:rPr>
              <a:t>Exam</a:t>
            </a:r>
            <a:r>
              <a:rPr lang="en-GB" b="1" baseline="0">
                <a:latin typeface="Segoe UI" panose="020B0502040204020203" pitchFamily="34" charset="0"/>
                <a:cs typeface="Segoe UI" panose="020B0502040204020203" pitchFamily="34" charset="0"/>
              </a:rPr>
              <a:t> Question Example</a:t>
            </a:r>
            <a:r>
              <a:rPr lang="en-GB">
                <a:latin typeface="Segoe UI" panose="020B0502040204020203" pitchFamily="34" charset="0"/>
                <a:cs typeface="Segoe UI" panose="020B0502040204020203" pitchFamily="34" charset="0"/>
              </a:rPr>
              <a:t> </a:t>
            </a:r>
          </a:p>
        </p:txBody>
      </p:sp>
      <p:sp>
        <p:nvSpPr>
          <p:cNvPr id="27" name="TextBox 26"/>
          <p:cNvSpPr txBox="1"/>
          <p:nvPr userDrawn="1"/>
        </p:nvSpPr>
        <p:spPr>
          <a:xfrm>
            <a:off x="776846" y="4071210"/>
            <a:ext cx="3071170" cy="369332"/>
          </a:xfrm>
          <a:prstGeom prst="rect">
            <a:avLst/>
          </a:prstGeom>
          <a:noFill/>
        </p:spPr>
        <p:txBody>
          <a:bodyPr wrap="square" rtlCol="0">
            <a:spAutoFit/>
          </a:bodyPr>
          <a:lstStyle/>
          <a:p>
            <a:r>
              <a:rPr lang="en-GB" b="1">
                <a:latin typeface="Segoe UI" panose="020B0502040204020203" pitchFamily="34" charset="0"/>
                <a:cs typeface="Segoe UI" panose="020B0502040204020203" pitchFamily="34" charset="0"/>
              </a:rPr>
              <a:t>Exam</a:t>
            </a:r>
            <a:r>
              <a:rPr lang="en-GB" b="1" baseline="0">
                <a:latin typeface="Segoe UI" panose="020B0502040204020203" pitchFamily="34" charset="0"/>
                <a:cs typeface="Segoe UI" panose="020B0502040204020203" pitchFamily="34" charset="0"/>
              </a:rPr>
              <a:t> Question Example</a:t>
            </a:r>
            <a:r>
              <a:rPr lang="en-GB">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88055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bjectives_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484784"/>
          </a:xfrm>
          <a:prstGeom prst="rect">
            <a:avLst/>
          </a:prstGeom>
          <a:ln w="28575">
            <a:solidFill>
              <a:srgbClr val="603B7F"/>
            </a:solidFill>
          </a:ln>
        </p:spPr>
      </p:pic>
      <p:sp>
        <p:nvSpPr>
          <p:cNvPr id="2" name="Title 1"/>
          <p:cNvSpPr>
            <a:spLocks noGrp="1"/>
          </p:cNvSpPr>
          <p:nvPr userDrawn="1">
            <p:ph type="title"/>
          </p:nvPr>
        </p:nvSpPr>
        <p:spPr>
          <a:xfrm>
            <a:off x="191344" y="200847"/>
            <a:ext cx="10661399"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1" dirty="0">
                <a:solidFill>
                  <a:schemeClr val="bg1"/>
                </a:solidFill>
                <a:latin typeface="Segoe UI" panose="020B0502040204020203" pitchFamily="34" charset="0"/>
                <a:cs typeface="Segoe UI" panose="020B0502040204020203" pitchFamily="34" charset="0"/>
              </a:rPr>
              <a:t>		</a:t>
            </a:r>
          </a:p>
        </p:txBody>
      </p:sp>
      <p:sp>
        <p:nvSpPr>
          <p:cNvPr id="4" name="Right Arrow 3"/>
          <p:cNvSpPr/>
          <p:nvPr userDrawn="1"/>
        </p:nvSpPr>
        <p:spPr>
          <a:xfrm>
            <a:off x="335360" y="1700808"/>
            <a:ext cx="11665296"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8" name="Round Diagonal Corner Rectangle 7"/>
          <p:cNvSpPr/>
          <p:nvPr userDrawn="1"/>
        </p:nvSpPr>
        <p:spPr>
          <a:xfrm>
            <a:off x="6240016" y="3032956"/>
            <a:ext cx="3960440" cy="3096344"/>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cxnSp>
        <p:nvCxnSpPr>
          <p:cNvPr id="13" name="Straight Connector 12"/>
          <p:cNvCxnSpPr/>
          <p:nvPr userDrawn="1"/>
        </p:nvCxnSpPr>
        <p:spPr>
          <a:xfrm>
            <a:off x="8328248" y="2312876"/>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sp>
        <p:nvSpPr>
          <p:cNvPr id="15" name="Round Diagonal Corner Rectangle 14"/>
          <p:cNvSpPr/>
          <p:nvPr userDrawn="1"/>
        </p:nvSpPr>
        <p:spPr>
          <a:xfrm>
            <a:off x="767408" y="3032956"/>
            <a:ext cx="3960440" cy="3096344"/>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2855640" y="2312876"/>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sp>
        <p:nvSpPr>
          <p:cNvPr id="10" name="Text Placeholder 11"/>
          <p:cNvSpPr>
            <a:spLocks noGrp="1"/>
          </p:cNvSpPr>
          <p:nvPr>
            <p:ph type="body" sz="quarter" idx="10"/>
          </p:nvPr>
        </p:nvSpPr>
        <p:spPr>
          <a:xfrm>
            <a:off x="983432" y="3248980"/>
            <a:ext cx="3528392" cy="2700300"/>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1"/>
          <p:cNvSpPr>
            <a:spLocks noGrp="1"/>
          </p:cNvSpPr>
          <p:nvPr>
            <p:ph type="body" sz="quarter" idx="11"/>
          </p:nvPr>
        </p:nvSpPr>
        <p:spPr>
          <a:xfrm>
            <a:off x="6456040" y="3248980"/>
            <a:ext cx="3528392" cy="2700300"/>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Box 11"/>
          <p:cNvSpPr txBox="1"/>
          <p:nvPr userDrawn="1"/>
        </p:nvSpPr>
        <p:spPr>
          <a:xfrm>
            <a:off x="8040216" y="94919"/>
            <a:ext cx="4032448" cy="400110"/>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3151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bjectives_3">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b="76862"/>
          <a:stretch/>
        </p:blipFill>
        <p:spPr>
          <a:xfrm>
            <a:off x="0" y="1"/>
            <a:ext cx="12192000" cy="1484784"/>
          </a:xfrm>
          <a:prstGeom prst="rect">
            <a:avLst/>
          </a:prstGeom>
          <a:ln w="28575">
            <a:solidFill>
              <a:srgbClr val="603B7F"/>
            </a:solidFill>
          </a:ln>
        </p:spPr>
      </p:pic>
      <p:sp>
        <p:nvSpPr>
          <p:cNvPr id="2" name="Title 1"/>
          <p:cNvSpPr>
            <a:spLocks noGrp="1"/>
          </p:cNvSpPr>
          <p:nvPr userDrawn="1">
            <p:ph type="title"/>
          </p:nvPr>
        </p:nvSpPr>
        <p:spPr>
          <a:xfrm>
            <a:off x="119336" y="200847"/>
            <a:ext cx="10733407" cy="1143000"/>
          </a:xfrm>
        </p:spPr>
        <p:txBody>
          <a:bodyPr/>
          <a:lstStyle>
            <a:lvl1pPr algn="l">
              <a:defRPr b="1">
                <a:effectLst/>
                <a:latin typeface="Segoe UI" panose="020B0502040204020203" pitchFamily="34" charset="0"/>
                <a:cs typeface="Segoe UI" panose="020B0502040204020203" pitchFamily="34" charset="0"/>
              </a:defRPr>
            </a:lvl1pPr>
          </a:lstStyle>
          <a:p>
            <a:r>
              <a:rPr lang="en-US"/>
              <a:t>Click to edit Master title style</a:t>
            </a:r>
          </a:p>
        </p:txBody>
      </p:sp>
      <p:sp>
        <p:nvSpPr>
          <p:cNvPr id="18" name="Rectangle 17"/>
          <p:cNvSpPr/>
          <p:nvPr userDrawn="1"/>
        </p:nvSpPr>
        <p:spPr>
          <a:xfrm>
            <a:off x="0" y="6525344"/>
            <a:ext cx="12192000" cy="332656"/>
          </a:xfrm>
          <a:prstGeom prst="rect">
            <a:avLst/>
          </a:prstGeom>
          <a:solidFill>
            <a:srgbClr val="6D4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b="1" dirty="0">
                <a:solidFill>
                  <a:schemeClr val="bg1"/>
                </a:solidFill>
                <a:latin typeface="Segoe UI" panose="020B0502040204020203" pitchFamily="34" charset="0"/>
                <a:cs typeface="Segoe UI" panose="020B0502040204020203" pitchFamily="34" charset="0"/>
              </a:rPr>
              <a:t>	</a:t>
            </a:r>
          </a:p>
        </p:txBody>
      </p:sp>
      <p:sp>
        <p:nvSpPr>
          <p:cNvPr id="4" name="Right Arrow 3"/>
          <p:cNvSpPr/>
          <p:nvPr userDrawn="1"/>
        </p:nvSpPr>
        <p:spPr>
          <a:xfrm>
            <a:off x="335360" y="1700808"/>
            <a:ext cx="11665296"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5" name="Round Diagonal Corner Rectangle 4"/>
          <p:cNvSpPr/>
          <p:nvPr userDrawn="1"/>
        </p:nvSpPr>
        <p:spPr>
          <a:xfrm>
            <a:off x="695400" y="3040968"/>
            <a:ext cx="2592288" cy="3096344"/>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sp>
        <p:nvSpPr>
          <p:cNvPr id="8" name="Round Diagonal Corner Rectangle 7"/>
          <p:cNvSpPr/>
          <p:nvPr userDrawn="1"/>
        </p:nvSpPr>
        <p:spPr>
          <a:xfrm>
            <a:off x="4655840" y="3051237"/>
            <a:ext cx="2592288" cy="3096344"/>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sp>
        <p:nvSpPr>
          <p:cNvPr id="9" name="Round Diagonal Corner Rectangle 8"/>
          <p:cNvSpPr/>
          <p:nvPr userDrawn="1"/>
        </p:nvSpPr>
        <p:spPr>
          <a:xfrm>
            <a:off x="8472264" y="3024944"/>
            <a:ext cx="2592288" cy="3096344"/>
          </a:xfrm>
          <a:prstGeom prst="round2DiagRect">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03B7F"/>
              </a:solidFill>
              <a:latin typeface="Segoe UI" panose="020B0502040204020203" pitchFamily="34" charset="0"/>
              <a:cs typeface="Segoe UI" panose="020B0502040204020203" pitchFamily="34" charset="0"/>
            </a:endParaRPr>
          </a:p>
        </p:txBody>
      </p:sp>
      <p:cxnSp>
        <p:nvCxnSpPr>
          <p:cNvPr id="7" name="Straight Connector 6"/>
          <p:cNvCxnSpPr>
            <a:endCxn id="5" idx="3"/>
          </p:cNvCxnSpPr>
          <p:nvPr userDrawn="1"/>
        </p:nvCxnSpPr>
        <p:spPr>
          <a:xfrm>
            <a:off x="1991544" y="2320888"/>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96000" y="2331157"/>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12424" y="2312876"/>
            <a:ext cx="0" cy="720080"/>
          </a:xfrm>
          <a:prstGeom prst="line">
            <a:avLst/>
          </a:prstGeom>
          <a:ln w="76200">
            <a:solidFill>
              <a:srgbClr val="603B7F"/>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p:nvPr>
        </p:nvSpPr>
        <p:spPr>
          <a:xfrm>
            <a:off x="911424" y="3262672"/>
            <a:ext cx="2160240" cy="2700300"/>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1"/>
          <p:cNvSpPr>
            <a:spLocks noGrp="1"/>
          </p:cNvSpPr>
          <p:nvPr>
            <p:ph type="body" sz="quarter" idx="11"/>
          </p:nvPr>
        </p:nvSpPr>
        <p:spPr>
          <a:xfrm>
            <a:off x="4871864" y="3236658"/>
            <a:ext cx="2160240" cy="2700300"/>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1"/>
          <p:cNvSpPr>
            <a:spLocks noGrp="1"/>
          </p:cNvSpPr>
          <p:nvPr>
            <p:ph type="body" sz="quarter" idx="12"/>
          </p:nvPr>
        </p:nvSpPr>
        <p:spPr>
          <a:xfrm>
            <a:off x="8715373" y="3262672"/>
            <a:ext cx="2160240" cy="2700300"/>
          </a:xfrm>
        </p:spPr>
        <p:txBody>
          <a:bodyPr/>
          <a:lstStyle>
            <a:lvl1pPr>
              <a:defRPr>
                <a:solidFill>
                  <a:srgbClr val="603B7F"/>
                </a:solidFill>
                <a:latin typeface="Segoe UI" panose="020B0502040204020203" pitchFamily="34" charset="0"/>
                <a:cs typeface="Segoe UI" panose="020B0502040204020203" pitchFamily="34" charset="0"/>
              </a:defRPr>
            </a:lvl1pPr>
            <a:lvl2pPr>
              <a:defRPr>
                <a:solidFill>
                  <a:srgbClr val="603B7F"/>
                </a:solidFill>
                <a:latin typeface="Segoe UI" panose="020B0502040204020203" pitchFamily="34" charset="0"/>
                <a:cs typeface="Segoe UI" panose="020B0502040204020203" pitchFamily="34" charset="0"/>
              </a:defRPr>
            </a:lvl2pPr>
            <a:lvl3pPr>
              <a:defRPr>
                <a:solidFill>
                  <a:srgbClr val="603B7F"/>
                </a:solidFill>
                <a:latin typeface="Segoe UI" panose="020B0502040204020203" pitchFamily="34" charset="0"/>
                <a:cs typeface="Segoe UI" panose="020B0502040204020203" pitchFamily="34" charset="0"/>
              </a:defRPr>
            </a:lvl3pPr>
            <a:lvl4pPr>
              <a:defRPr>
                <a:solidFill>
                  <a:srgbClr val="603B7F"/>
                </a:solidFill>
                <a:latin typeface="Segoe UI" panose="020B0502040204020203" pitchFamily="34" charset="0"/>
                <a:cs typeface="Segoe UI" panose="020B0502040204020203" pitchFamily="34" charset="0"/>
              </a:defRPr>
            </a:lvl4pPr>
            <a:lvl5pPr>
              <a:defRPr>
                <a:solidFill>
                  <a:srgbClr val="603B7F"/>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16"/>
          <p:cNvSpPr txBox="1"/>
          <p:nvPr userDrawn="1"/>
        </p:nvSpPr>
        <p:spPr>
          <a:xfrm>
            <a:off x="8040216" y="94919"/>
            <a:ext cx="4032448" cy="400110"/>
          </a:xfrm>
          <a:prstGeom prst="rect">
            <a:avLst/>
          </a:prstGeom>
          <a:noFill/>
        </p:spPr>
        <p:txBody>
          <a:bodyPr wrap="square" rtlCol="0">
            <a:spAutoFit/>
          </a:bodyPr>
          <a:lstStyle/>
          <a:p>
            <a:pPr algn="r"/>
            <a:fld id="{4731FFA9-2A6F-4B0E-A618-77081F8B89C6}" type="datetime2">
              <a:rPr lang="en-GB" sz="2000" b="1" smtClean="0">
                <a:solidFill>
                  <a:schemeClr val="bg1"/>
                </a:solidFill>
                <a:latin typeface="Segoe UI" panose="020B0502040204020203" pitchFamily="34" charset="0"/>
                <a:cs typeface="Segoe UI" panose="020B0502040204020203" pitchFamily="34" charset="0"/>
              </a:rPr>
              <a:pPr algn="r"/>
              <a:t>Thursday, 05 January 2023</a:t>
            </a:fld>
            <a:endParaRPr lang="en-GB" sz="2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289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fld id="{4F7D6C72-D4D7-4947-A192-92CB8530121C}" type="datetimeFigureOut">
              <a:rPr lang="en-US" smtClean="0"/>
              <a:pPr/>
              <a:t>1/5/2023</a:t>
            </a:fld>
            <a:endParaRPr lang="en-US">
              <a:solidFill>
                <a:schemeClr val="bg1"/>
              </a:solidFill>
              <a:latin typeface="Arial" pitchFamily="34" charset="0"/>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endParaRPr lang="en-US">
              <a:solidFill>
                <a:schemeClr val="bg1"/>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fld id="{49565A35-BF1F-4345-B456-4D29F1280597}" type="slidenum">
              <a:rPr lang="en-US" smtClean="0"/>
              <a:pPr/>
              <a:t>‹#›</a:t>
            </a:fld>
            <a:endParaRPr lang="en-US">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66" r:id="rId3"/>
    <p:sldLayoutId id="2147483665" r:id="rId4"/>
    <p:sldLayoutId id="2147483662" r:id="rId5"/>
    <p:sldLayoutId id="2147483667" r:id="rId6"/>
    <p:sldLayoutId id="2147483664" r:id="rId7"/>
    <p:sldLayoutId id="2147483663" r:id="rId8"/>
  </p:sldLayoutIdLst>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A806-9643-4AAE-8111-4196949F81B7}"/>
              </a:ext>
            </a:extLst>
          </p:cNvPr>
          <p:cNvSpPr>
            <a:spLocks noGrp="1"/>
          </p:cNvSpPr>
          <p:nvPr>
            <p:ph type="ctrTitle"/>
          </p:nvPr>
        </p:nvSpPr>
        <p:spPr/>
        <p:txBody>
          <a:bodyPr/>
          <a:lstStyle/>
          <a:p>
            <a:r>
              <a:rPr lang="en-GB" dirty="0"/>
              <a:t>Computer Science GCSE</a:t>
            </a:r>
          </a:p>
        </p:txBody>
      </p:sp>
      <p:sp>
        <p:nvSpPr>
          <p:cNvPr id="3" name="Subtitle 2">
            <a:extLst>
              <a:ext uri="{FF2B5EF4-FFF2-40B4-BE49-F238E27FC236}">
                <a16:creationId xmlns:a16="http://schemas.microsoft.com/office/drawing/2014/main" id="{58BE5657-FC98-4099-A634-91B6204A4631}"/>
              </a:ext>
            </a:extLst>
          </p:cNvPr>
          <p:cNvSpPr>
            <a:spLocks noGrp="1"/>
          </p:cNvSpPr>
          <p:nvPr>
            <p:ph type="subTitle" idx="1"/>
          </p:nvPr>
        </p:nvSpPr>
        <p:spPr/>
        <p:txBody>
          <a:bodyPr/>
          <a:lstStyle/>
          <a:p>
            <a:r>
              <a:rPr lang="en-GB" dirty="0"/>
              <a:t>OCR</a:t>
            </a:r>
          </a:p>
        </p:txBody>
      </p:sp>
      <p:pic>
        <p:nvPicPr>
          <p:cNvPr id="5" name="Audio 4">
            <a:hlinkClick r:id="" action="ppaction://media"/>
            <a:extLst>
              <a:ext uri="{FF2B5EF4-FFF2-40B4-BE49-F238E27FC236}">
                <a16:creationId xmlns:a16="http://schemas.microsoft.com/office/drawing/2014/main" id="{E2D0BC87-D2BD-4C9A-9C59-FCB2E11291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392041"/>
            <a:ext cx="304800" cy="304800"/>
          </a:xfrm>
          <a:prstGeom prst="rect">
            <a:avLst/>
          </a:prstGeom>
        </p:spPr>
      </p:pic>
    </p:spTree>
    <p:extLst>
      <p:ext uri="{BB962C8B-B14F-4D97-AF65-F5344CB8AC3E}">
        <p14:creationId xmlns:p14="http://schemas.microsoft.com/office/powerpoint/2010/main" val="4288072344"/>
      </p:ext>
    </p:extLst>
  </p:cSld>
  <p:clrMapOvr>
    <a:masterClrMapping/>
  </p:clrMapOvr>
  <mc:AlternateContent xmlns:mc="http://schemas.openxmlformats.org/markup-compatibility/2006" xmlns:p14="http://schemas.microsoft.com/office/powerpoint/2010/main">
    <mc:Choice Requires="p14">
      <p:transition spd="slow" p14:dur="2000" advTm="7208"/>
    </mc:Choice>
    <mc:Fallback xmlns="">
      <p:transition spd="slow" advTm="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2382-833D-4FA0-A648-E98D6CD3A7EB}"/>
              </a:ext>
            </a:extLst>
          </p:cNvPr>
          <p:cNvSpPr>
            <a:spLocks noGrp="1"/>
          </p:cNvSpPr>
          <p:nvPr>
            <p:ph type="title"/>
          </p:nvPr>
        </p:nvSpPr>
        <p:spPr/>
        <p:txBody>
          <a:bodyPr/>
          <a:lstStyle/>
          <a:p>
            <a:r>
              <a:rPr lang="en-GB" dirty="0"/>
              <a:t>Components</a:t>
            </a:r>
          </a:p>
        </p:txBody>
      </p:sp>
      <p:sp>
        <p:nvSpPr>
          <p:cNvPr id="3" name="Text Placeholder 2">
            <a:extLst>
              <a:ext uri="{FF2B5EF4-FFF2-40B4-BE49-F238E27FC236}">
                <a16:creationId xmlns:a16="http://schemas.microsoft.com/office/drawing/2014/main" id="{25AEA85D-4481-405B-90FD-C5C6684B9551}"/>
              </a:ext>
            </a:extLst>
          </p:cNvPr>
          <p:cNvSpPr>
            <a:spLocks noGrp="1"/>
          </p:cNvSpPr>
          <p:nvPr>
            <p:ph type="body" sz="quarter" idx="10"/>
          </p:nvPr>
        </p:nvSpPr>
        <p:spPr>
          <a:xfrm>
            <a:off x="900303" y="3244121"/>
            <a:ext cx="3778573" cy="2700300"/>
          </a:xfrm>
        </p:spPr>
        <p:txBody>
          <a:bodyPr>
            <a:normAutofit/>
          </a:bodyPr>
          <a:lstStyle/>
          <a:p>
            <a:pPr marL="0" indent="0">
              <a:buNone/>
            </a:pPr>
            <a:r>
              <a:rPr lang="en-GB" b="1" u="sng" dirty="0"/>
              <a:t>Component 1:</a:t>
            </a:r>
            <a:br>
              <a:rPr lang="en-GB" b="1" dirty="0"/>
            </a:br>
            <a:r>
              <a:rPr lang="en-GB" sz="2400" b="1" dirty="0"/>
              <a:t>Computer systems</a:t>
            </a:r>
          </a:p>
          <a:p>
            <a:r>
              <a:rPr lang="en-GB" sz="2200" dirty="0"/>
              <a:t>Duration 1 hour 30 mins</a:t>
            </a:r>
          </a:p>
          <a:p>
            <a:r>
              <a:rPr lang="en-GB" sz="2200" dirty="0"/>
              <a:t>Weighting 50%</a:t>
            </a:r>
          </a:p>
        </p:txBody>
      </p:sp>
      <p:sp>
        <p:nvSpPr>
          <p:cNvPr id="5" name="Text Placeholder 2">
            <a:extLst>
              <a:ext uri="{FF2B5EF4-FFF2-40B4-BE49-F238E27FC236}">
                <a16:creationId xmlns:a16="http://schemas.microsoft.com/office/drawing/2014/main" id="{6B6FD6BE-631E-4C53-A18C-8E883C692AEC}"/>
              </a:ext>
            </a:extLst>
          </p:cNvPr>
          <p:cNvSpPr txBox="1">
            <a:spLocks/>
          </p:cNvSpPr>
          <p:nvPr/>
        </p:nvSpPr>
        <p:spPr>
          <a:xfrm>
            <a:off x="6384723" y="3244121"/>
            <a:ext cx="3778573" cy="2700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603B7F"/>
                </a:solidFill>
                <a:latin typeface="Segoe UI" panose="020B0502040204020203" pitchFamily="34" charset="0"/>
                <a:ea typeface="+mn-ea"/>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rgbClr val="603B7F"/>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rgbClr val="603B7F"/>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rgbClr val="603B7F"/>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rgbClr val="603B7F"/>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u="sng" dirty="0"/>
              <a:t>Component 2: </a:t>
            </a:r>
            <a:r>
              <a:rPr lang="en-GB" sz="2400" b="1" dirty="0"/>
              <a:t>Computational thinking, algorithms and programming</a:t>
            </a:r>
          </a:p>
          <a:p>
            <a:r>
              <a:rPr lang="en-GB" sz="2200" dirty="0"/>
              <a:t>Duration 1 hour 30 mins</a:t>
            </a:r>
          </a:p>
          <a:p>
            <a:r>
              <a:rPr lang="en-GB" sz="2200" dirty="0"/>
              <a:t>Weighting 50%</a:t>
            </a:r>
          </a:p>
          <a:p>
            <a:endParaRPr lang="en-GB" dirty="0"/>
          </a:p>
        </p:txBody>
      </p:sp>
      <p:pic>
        <p:nvPicPr>
          <p:cNvPr id="7" name="Audio 6">
            <a:hlinkClick r:id="" action="ppaction://media"/>
            <a:extLst>
              <a:ext uri="{FF2B5EF4-FFF2-40B4-BE49-F238E27FC236}">
                <a16:creationId xmlns:a16="http://schemas.microsoft.com/office/drawing/2014/main" id="{E3726991-7D79-44AC-8D30-BD16D374E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9822029"/>
      </p:ext>
    </p:extLst>
  </p:cSld>
  <p:clrMapOvr>
    <a:masterClrMapping/>
  </p:clrMapOvr>
  <mc:AlternateContent xmlns:mc="http://schemas.openxmlformats.org/markup-compatibility/2006" xmlns:p14="http://schemas.microsoft.com/office/powerpoint/2010/main">
    <mc:Choice Requires="p14">
      <p:transition spd="slow" p14:dur="2000" advTm="22511"/>
    </mc:Choice>
    <mc:Fallback xmlns="">
      <p:transition spd="slow" advTm="2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BBEC22-324E-4981-BCDC-0BB1DD50B98A}"/>
              </a:ext>
            </a:extLst>
          </p:cNvPr>
          <p:cNvSpPr>
            <a:spLocks noGrp="1"/>
          </p:cNvSpPr>
          <p:nvPr>
            <p:ph idx="1"/>
          </p:nvPr>
        </p:nvSpPr>
        <p:spPr>
          <a:xfrm>
            <a:off x="191344" y="1592626"/>
            <a:ext cx="8411118" cy="4710982"/>
          </a:xfrm>
        </p:spPr>
        <p:txBody>
          <a:bodyPr>
            <a:normAutofit lnSpcReduction="10000"/>
          </a:bodyPr>
          <a:lstStyle/>
          <a:p>
            <a:r>
              <a:rPr lang="en-US" dirty="0"/>
              <a:t>Year 9 is a Python Bootcamp</a:t>
            </a:r>
          </a:p>
          <a:p>
            <a:r>
              <a:rPr lang="en-US" dirty="0"/>
              <a:t>Over the year you will build your programming ability in python starting at the very basics making simple programs, and slowly building your way up to more advanced skills resulting in complex programming solutions.</a:t>
            </a:r>
          </a:p>
          <a:p>
            <a:r>
              <a:rPr lang="en-US" dirty="0"/>
              <a:t>Python is taught so heavily in this year as it supports paper two of the qualification, and gives you a highly employable skill.</a:t>
            </a:r>
            <a:endParaRPr lang="en-GB" dirty="0"/>
          </a:p>
        </p:txBody>
      </p:sp>
      <p:sp>
        <p:nvSpPr>
          <p:cNvPr id="3" name="Title 2">
            <a:extLst>
              <a:ext uri="{FF2B5EF4-FFF2-40B4-BE49-F238E27FC236}">
                <a16:creationId xmlns:a16="http://schemas.microsoft.com/office/drawing/2014/main" id="{F5F2996F-22B7-4004-BB38-33F14626A634}"/>
              </a:ext>
            </a:extLst>
          </p:cNvPr>
          <p:cNvSpPr>
            <a:spLocks noGrp="1"/>
          </p:cNvSpPr>
          <p:nvPr>
            <p:ph type="title"/>
          </p:nvPr>
        </p:nvSpPr>
        <p:spPr/>
        <p:txBody>
          <a:bodyPr/>
          <a:lstStyle/>
          <a:p>
            <a:r>
              <a:rPr lang="en-US" dirty="0"/>
              <a:t>Year 9 </a:t>
            </a:r>
            <a:endParaRPr lang="en-GB" dirty="0"/>
          </a:p>
        </p:txBody>
      </p:sp>
      <p:pic>
        <p:nvPicPr>
          <p:cNvPr id="4" name="Picture 3">
            <a:extLst>
              <a:ext uri="{FF2B5EF4-FFF2-40B4-BE49-F238E27FC236}">
                <a16:creationId xmlns:a16="http://schemas.microsoft.com/office/drawing/2014/main" id="{710DDC8D-3C82-4F9D-9A47-87D8B7719BEB}"/>
              </a:ext>
            </a:extLst>
          </p:cNvPr>
          <p:cNvPicPr>
            <a:picLocks noChangeAspect="1"/>
          </p:cNvPicPr>
          <p:nvPr/>
        </p:nvPicPr>
        <p:blipFill rotWithShape="1">
          <a:blip r:embed="rId4"/>
          <a:srcRect l="14955" t="6602" r="11927" b="13010"/>
          <a:stretch/>
        </p:blipFill>
        <p:spPr>
          <a:xfrm>
            <a:off x="9552374" y="3817398"/>
            <a:ext cx="2235528" cy="2654422"/>
          </a:xfrm>
          <a:prstGeom prst="rect">
            <a:avLst/>
          </a:prstGeom>
        </p:spPr>
      </p:pic>
      <p:pic>
        <p:nvPicPr>
          <p:cNvPr id="5" name="Picture 4">
            <a:extLst>
              <a:ext uri="{FF2B5EF4-FFF2-40B4-BE49-F238E27FC236}">
                <a16:creationId xmlns:a16="http://schemas.microsoft.com/office/drawing/2014/main" id="{28C66C2D-559C-4550-8232-F7C615180F94}"/>
              </a:ext>
            </a:extLst>
          </p:cNvPr>
          <p:cNvPicPr>
            <a:picLocks noChangeAspect="1"/>
          </p:cNvPicPr>
          <p:nvPr/>
        </p:nvPicPr>
        <p:blipFill rotWithShape="1">
          <a:blip r:embed="rId5"/>
          <a:srcRect l="11646" t="13604" r="12903" b="11441"/>
          <a:stretch/>
        </p:blipFill>
        <p:spPr>
          <a:xfrm>
            <a:off x="8895147" y="1592626"/>
            <a:ext cx="3105509" cy="1836375"/>
          </a:xfrm>
          <a:prstGeom prst="rect">
            <a:avLst/>
          </a:prstGeom>
        </p:spPr>
      </p:pic>
      <p:pic>
        <p:nvPicPr>
          <p:cNvPr id="8" name="Audio 7">
            <a:hlinkClick r:id="" action="ppaction://media"/>
            <a:extLst>
              <a:ext uri="{FF2B5EF4-FFF2-40B4-BE49-F238E27FC236}">
                <a16:creationId xmlns:a16="http://schemas.microsoft.com/office/drawing/2014/main" id="{A650B660-78AB-49AF-BBCA-803B06BFB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06899690"/>
      </p:ext>
    </p:extLst>
  </p:cSld>
  <p:clrMapOvr>
    <a:masterClrMapping/>
  </p:clrMapOvr>
  <mc:AlternateContent xmlns:mc="http://schemas.openxmlformats.org/markup-compatibility/2006" xmlns:p14="http://schemas.microsoft.com/office/powerpoint/2010/main">
    <mc:Choice Requires="p14">
      <p:transition spd="slow" p14:dur="2000" advTm="25064"/>
    </mc:Choice>
    <mc:Fallback xmlns="">
      <p:transition spd="slow" advTm="2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405B2-010E-4465-BE16-827B38A7D9A9}"/>
              </a:ext>
            </a:extLst>
          </p:cNvPr>
          <p:cNvSpPr>
            <a:spLocks noGrp="1"/>
          </p:cNvSpPr>
          <p:nvPr>
            <p:ph idx="1"/>
          </p:nvPr>
        </p:nvSpPr>
        <p:spPr/>
        <p:txBody>
          <a:bodyPr>
            <a:normAutofit/>
          </a:bodyPr>
          <a:lstStyle/>
          <a:p>
            <a:pPr marL="0" indent="0">
              <a:buNone/>
            </a:pPr>
            <a:r>
              <a:rPr lang="en-GB" dirty="0"/>
              <a:t>This component will assess:</a:t>
            </a:r>
          </a:p>
          <a:p>
            <a:pPr marL="0" indent="0">
              <a:buNone/>
            </a:pPr>
            <a:r>
              <a:rPr lang="en-GB" dirty="0"/>
              <a:t>• 1.1 Systems architecture</a:t>
            </a:r>
          </a:p>
          <a:p>
            <a:pPr marL="0" indent="0">
              <a:buNone/>
            </a:pPr>
            <a:r>
              <a:rPr lang="en-GB" dirty="0"/>
              <a:t>• 1.2 Memory and storage</a:t>
            </a:r>
          </a:p>
          <a:p>
            <a:pPr marL="0" indent="0">
              <a:buNone/>
            </a:pPr>
            <a:r>
              <a:rPr lang="en-GB" dirty="0"/>
              <a:t>• 1.3 Computer networks, connections and protocols</a:t>
            </a:r>
          </a:p>
          <a:p>
            <a:pPr marL="0" indent="0">
              <a:buNone/>
            </a:pPr>
            <a:r>
              <a:rPr lang="en-GB" dirty="0"/>
              <a:t>• 1.4 Network security</a:t>
            </a:r>
          </a:p>
          <a:p>
            <a:pPr marL="0" indent="0">
              <a:buNone/>
            </a:pPr>
            <a:r>
              <a:rPr lang="en-GB" dirty="0"/>
              <a:t>• 1.5 Systems software</a:t>
            </a:r>
          </a:p>
          <a:p>
            <a:pPr marL="0" indent="0">
              <a:buNone/>
            </a:pPr>
            <a:r>
              <a:rPr lang="en-GB" dirty="0"/>
              <a:t>• 1.6 Ethical, legal, cultural and environmental impacts of digital</a:t>
            </a:r>
            <a:br>
              <a:rPr lang="en-GB" dirty="0"/>
            </a:br>
            <a:r>
              <a:rPr lang="en-GB" dirty="0"/>
              <a:t>        technology </a:t>
            </a:r>
          </a:p>
        </p:txBody>
      </p:sp>
      <p:sp>
        <p:nvSpPr>
          <p:cNvPr id="3" name="Title 2">
            <a:extLst>
              <a:ext uri="{FF2B5EF4-FFF2-40B4-BE49-F238E27FC236}">
                <a16:creationId xmlns:a16="http://schemas.microsoft.com/office/drawing/2014/main" id="{510C9D33-EF44-43E8-A509-030F7C8E7E22}"/>
              </a:ext>
            </a:extLst>
          </p:cNvPr>
          <p:cNvSpPr>
            <a:spLocks noGrp="1"/>
          </p:cNvSpPr>
          <p:nvPr>
            <p:ph type="title"/>
          </p:nvPr>
        </p:nvSpPr>
        <p:spPr/>
        <p:txBody>
          <a:bodyPr>
            <a:normAutofit/>
          </a:bodyPr>
          <a:lstStyle/>
          <a:p>
            <a:r>
              <a:rPr lang="en-GB" sz="2400" dirty="0"/>
              <a:t>Component 1: Computer systems</a:t>
            </a:r>
          </a:p>
        </p:txBody>
      </p:sp>
      <p:pic>
        <p:nvPicPr>
          <p:cNvPr id="5" name="Picture 4">
            <a:extLst>
              <a:ext uri="{FF2B5EF4-FFF2-40B4-BE49-F238E27FC236}">
                <a16:creationId xmlns:a16="http://schemas.microsoft.com/office/drawing/2014/main" id="{1738BC85-80F7-4E13-BE89-98ECA3A6D90C}"/>
              </a:ext>
            </a:extLst>
          </p:cNvPr>
          <p:cNvPicPr>
            <a:picLocks noChangeAspect="1"/>
          </p:cNvPicPr>
          <p:nvPr/>
        </p:nvPicPr>
        <p:blipFill>
          <a:blip r:embed="rId4"/>
          <a:stretch>
            <a:fillRect/>
          </a:stretch>
        </p:blipFill>
        <p:spPr>
          <a:xfrm>
            <a:off x="9790856" y="1464499"/>
            <a:ext cx="2209800" cy="2076450"/>
          </a:xfrm>
          <a:prstGeom prst="rect">
            <a:avLst/>
          </a:prstGeom>
        </p:spPr>
      </p:pic>
      <p:pic>
        <p:nvPicPr>
          <p:cNvPr id="4" name="Audio 3">
            <a:hlinkClick r:id="" action="ppaction://media"/>
            <a:extLst>
              <a:ext uri="{FF2B5EF4-FFF2-40B4-BE49-F238E27FC236}">
                <a16:creationId xmlns:a16="http://schemas.microsoft.com/office/drawing/2014/main" id="{C27C485F-3FF0-42C3-A474-6B48A5154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25067664"/>
      </p:ext>
    </p:extLst>
  </p:cSld>
  <p:clrMapOvr>
    <a:masterClrMapping/>
  </p:clrMapOvr>
  <mc:AlternateContent xmlns:mc="http://schemas.openxmlformats.org/markup-compatibility/2006" xmlns:p14="http://schemas.microsoft.com/office/powerpoint/2010/main">
    <mc:Choice Requires="p14">
      <p:transition spd="slow" p14:dur="2000" advTm="38810"/>
    </mc:Choice>
    <mc:Fallback xmlns="">
      <p:transition spd="slow" advTm="3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405B2-010E-4465-BE16-827B38A7D9A9}"/>
              </a:ext>
            </a:extLst>
          </p:cNvPr>
          <p:cNvSpPr>
            <a:spLocks noGrp="1"/>
          </p:cNvSpPr>
          <p:nvPr>
            <p:ph idx="1"/>
          </p:nvPr>
        </p:nvSpPr>
        <p:spPr/>
        <p:txBody>
          <a:bodyPr/>
          <a:lstStyle/>
          <a:p>
            <a:pPr marL="0" indent="0">
              <a:buNone/>
            </a:pPr>
            <a:r>
              <a:rPr lang="en-GB" dirty="0"/>
              <a:t>This component will assess:</a:t>
            </a:r>
          </a:p>
          <a:p>
            <a:pPr marL="0" indent="0">
              <a:buNone/>
            </a:pPr>
            <a:r>
              <a:rPr lang="en-GB" dirty="0"/>
              <a:t>• 2.1 Algorithms</a:t>
            </a:r>
          </a:p>
          <a:p>
            <a:pPr marL="0" indent="0">
              <a:buNone/>
            </a:pPr>
            <a:r>
              <a:rPr lang="en-GB" dirty="0"/>
              <a:t>• 2.2 Programming fundamentals</a:t>
            </a:r>
          </a:p>
          <a:p>
            <a:pPr marL="0" indent="0">
              <a:buNone/>
            </a:pPr>
            <a:r>
              <a:rPr lang="en-GB" dirty="0"/>
              <a:t>• 2.3 Producing robust programs</a:t>
            </a:r>
          </a:p>
          <a:p>
            <a:pPr marL="0" indent="0">
              <a:buNone/>
            </a:pPr>
            <a:r>
              <a:rPr lang="en-GB" dirty="0"/>
              <a:t>• 2.4 Boolean logic</a:t>
            </a:r>
          </a:p>
          <a:p>
            <a:pPr marL="0" indent="0">
              <a:buNone/>
            </a:pPr>
            <a:r>
              <a:rPr lang="en-GB" dirty="0"/>
              <a:t>• 2.5 Programming languages and Integrated Development</a:t>
            </a:r>
            <a:br>
              <a:rPr lang="en-GB" dirty="0"/>
            </a:br>
            <a:r>
              <a:rPr lang="en-GB" dirty="0"/>
              <a:t>        Environments</a:t>
            </a:r>
          </a:p>
        </p:txBody>
      </p:sp>
      <p:sp>
        <p:nvSpPr>
          <p:cNvPr id="3" name="Title 2">
            <a:extLst>
              <a:ext uri="{FF2B5EF4-FFF2-40B4-BE49-F238E27FC236}">
                <a16:creationId xmlns:a16="http://schemas.microsoft.com/office/drawing/2014/main" id="{510C9D33-EF44-43E8-A509-030F7C8E7E22}"/>
              </a:ext>
            </a:extLst>
          </p:cNvPr>
          <p:cNvSpPr>
            <a:spLocks noGrp="1"/>
          </p:cNvSpPr>
          <p:nvPr>
            <p:ph type="title"/>
          </p:nvPr>
        </p:nvSpPr>
        <p:spPr/>
        <p:txBody>
          <a:bodyPr>
            <a:noAutofit/>
          </a:bodyPr>
          <a:lstStyle/>
          <a:p>
            <a:r>
              <a:rPr lang="en-GB" sz="2400" dirty="0"/>
              <a:t>Component 2: Computational thinking, algorithms and programming</a:t>
            </a:r>
          </a:p>
        </p:txBody>
      </p:sp>
      <p:pic>
        <p:nvPicPr>
          <p:cNvPr id="4" name="Picture 3">
            <a:extLst>
              <a:ext uri="{FF2B5EF4-FFF2-40B4-BE49-F238E27FC236}">
                <a16:creationId xmlns:a16="http://schemas.microsoft.com/office/drawing/2014/main" id="{95929172-1550-4122-8AA9-1F0D1D966806}"/>
              </a:ext>
            </a:extLst>
          </p:cNvPr>
          <p:cNvPicPr>
            <a:picLocks noChangeAspect="1"/>
          </p:cNvPicPr>
          <p:nvPr/>
        </p:nvPicPr>
        <p:blipFill>
          <a:blip r:embed="rId4"/>
          <a:stretch>
            <a:fillRect/>
          </a:stretch>
        </p:blipFill>
        <p:spPr>
          <a:xfrm>
            <a:off x="8876456" y="1460541"/>
            <a:ext cx="3124200" cy="1466850"/>
          </a:xfrm>
          <a:prstGeom prst="rect">
            <a:avLst/>
          </a:prstGeom>
        </p:spPr>
      </p:pic>
      <p:pic>
        <p:nvPicPr>
          <p:cNvPr id="5" name="Audio 4">
            <a:hlinkClick r:id="" action="ppaction://media"/>
            <a:extLst>
              <a:ext uri="{FF2B5EF4-FFF2-40B4-BE49-F238E27FC236}">
                <a16:creationId xmlns:a16="http://schemas.microsoft.com/office/drawing/2014/main" id="{E36120D4-65ED-4496-9809-CF68241989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43087455"/>
      </p:ext>
    </p:extLst>
  </p:cSld>
  <p:clrMapOvr>
    <a:masterClrMapping/>
  </p:clrMapOvr>
  <mc:AlternateContent xmlns:mc="http://schemas.openxmlformats.org/markup-compatibility/2006" xmlns:p14="http://schemas.microsoft.com/office/powerpoint/2010/main">
    <mc:Choice Requires="p14">
      <p:transition spd="slow" p14:dur="2000" advTm="34468"/>
    </mc:Choice>
    <mc:Fallback xmlns="">
      <p:transition spd="slow" advTm="3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405B2-010E-4465-BE16-827B38A7D9A9}"/>
              </a:ext>
            </a:extLst>
          </p:cNvPr>
          <p:cNvSpPr>
            <a:spLocks noGrp="1"/>
          </p:cNvSpPr>
          <p:nvPr>
            <p:ph idx="1"/>
          </p:nvPr>
        </p:nvSpPr>
        <p:spPr/>
        <p:txBody>
          <a:bodyPr/>
          <a:lstStyle/>
          <a:p>
            <a:r>
              <a:rPr lang="en-GB" dirty="0"/>
              <a:t>Software developer 20-60k</a:t>
            </a:r>
          </a:p>
          <a:p>
            <a:r>
              <a:rPr lang="en-GB" dirty="0"/>
              <a:t>Web developer 18-40K</a:t>
            </a:r>
          </a:p>
          <a:p>
            <a:r>
              <a:rPr lang="en-GB" dirty="0"/>
              <a:t>IT support technician 16-30K</a:t>
            </a:r>
          </a:p>
          <a:p>
            <a:r>
              <a:rPr lang="en-GB" dirty="0"/>
              <a:t>Network engineer 18-40K</a:t>
            </a:r>
          </a:p>
          <a:p>
            <a:r>
              <a:rPr lang="en-GB" dirty="0"/>
              <a:t>Computer games developer 20-50K</a:t>
            </a:r>
          </a:p>
          <a:p>
            <a:r>
              <a:rPr lang="en-GB" dirty="0"/>
              <a:t>Cyber security analyst 25-85k  </a:t>
            </a:r>
          </a:p>
          <a:p>
            <a:endParaRPr lang="en-GB" dirty="0"/>
          </a:p>
        </p:txBody>
      </p:sp>
      <p:sp>
        <p:nvSpPr>
          <p:cNvPr id="3" name="Title 2">
            <a:extLst>
              <a:ext uri="{FF2B5EF4-FFF2-40B4-BE49-F238E27FC236}">
                <a16:creationId xmlns:a16="http://schemas.microsoft.com/office/drawing/2014/main" id="{510C9D33-EF44-43E8-A509-030F7C8E7E22}"/>
              </a:ext>
            </a:extLst>
          </p:cNvPr>
          <p:cNvSpPr>
            <a:spLocks noGrp="1"/>
          </p:cNvSpPr>
          <p:nvPr>
            <p:ph type="title"/>
          </p:nvPr>
        </p:nvSpPr>
        <p:spPr/>
        <p:txBody>
          <a:bodyPr/>
          <a:lstStyle/>
          <a:p>
            <a:r>
              <a:rPr lang="en-GB" dirty="0"/>
              <a:t>Job prospects </a:t>
            </a:r>
          </a:p>
        </p:txBody>
      </p:sp>
      <p:pic>
        <p:nvPicPr>
          <p:cNvPr id="4" name="Picture 3">
            <a:extLst>
              <a:ext uri="{FF2B5EF4-FFF2-40B4-BE49-F238E27FC236}">
                <a16:creationId xmlns:a16="http://schemas.microsoft.com/office/drawing/2014/main" id="{7D86A581-F23F-4704-BA9A-0123B4ED428E}"/>
              </a:ext>
            </a:extLst>
          </p:cNvPr>
          <p:cNvPicPr>
            <a:picLocks noChangeAspect="1"/>
          </p:cNvPicPr>
          <p:nvPr/>
        </p:nvPicPr>
        <p:blipFill>
          <a:blip r:embed="rId4"/>
          <a:stretch>
            <a:fillRect/>
          </a:stretch>
        </p:blipFill>
        <p:spPr>
          <a:xfrm>
            <a:off x="8048178" y="1720457"/>
            <a:ext cx="2920416" cy="1708543"/>
          </a:xfrm>
          <a:prstGeom prst="rect">
            <a:avLst/>
          </a:prstGeom>
        </p:spPr>
      </p:pic>
      <p:pic>
        <p:nvPicPr>
          <p:cNvPr id="6" name="Picture 5">
            <a:extLst>
              <a:ext uri="{FF2B5EF4-FFF2-40B4-BE49-F238E27FC236}">
                <a16:creationId xmlns:a16="http://schemas.microsoft.com/office/drawing/2014/main" id="{9838DFE1-71A6-4A91-8F3E-13531F681EAD}"/>
              </a:ext>
            </a:extLst>
          </p:cNvPr>
          <p:cNvPicPr>
            <a:picLocks noChangeAspect="1"/>
          </p:cNvPicPr>
          <p:nvPr/>
        </p:nvPicPr>
        <p:blipFill>
          <a:blip r:embed="rId5"/>
          <a:stretch>
            <a:fillRect/>
          </a:stretch>
        </p:blipFill>
        <p:spPr>
          <a:xfrm>
            <a:off x="8111094" y="3996573"/>
            <a:ext cx="2857500" cy="1600200"/>
          </a:xfrm>
          <a:prstGeom prst="rect">
            <a:avLst/>
          </a:prstGeom>
        </p:spPr>
      </p:pic>
      <p:pic>
        <p:nvPicPr>
          <p:cNvPr id="10" name="Audio 9">
            <a:hlinkClick r:id="" action="ppaction://media"/>
            <a:extLst>
              <a:ext uri="{FF2B5EF4-FFF2-40B4-BE49-F238E27FC236}">
                <a16:creationId xmlns:a16="http://schemas.microsoft.com/office/drawing/2014/main" id="{BF18F12B-831E-4226-9E03-F379EE226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9484708"/>
      </p:ext>
    </p:extLst>
  </p:cSld>
  <p:clrMapOvr>
    <a:masterClrMapping/>
  </p:clrMapOvr>
  <mc:AlternateContent xmlns:mc="http://schemas.openxmlformats.org/markup-compatibility/2006" xmlns:p14="http://schemas.microsoft.com/office/powerpoint/2010/main">
    <mc:Choice Requires="p14">
      <p:transition spd="slow" p14:dur="2000" advTm="45088"/>
    </mc:Choice>
    <mc:Fallback xmlns="">
      <p:transition spd="slow" advTm="4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Binary">
  <a:themeElements>
    <a:clrScheme name="PresPro 1">
      <a:dk1>
        <a:sysClr val="windowText" lastClr="000000"/>
      </a:dk1>
      <a:lt1>
        <a:sysClr val="window" lastClr="FFFFFF"/>
      </a:lt1>
      <a:dk2>
        <a:srgbClr val="575F6D"/>
      </a:dk2>
      <a:lt2>
        <a:srgbClr val="FFF39D"/>
      </a:lt2>
      <a:accent1>
        <a:srgbClr val="7030A0"/>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Cyber and Digital - Purple.potx" id="{A7E27588-27B5-4723-9F3F-E6D8B48EB32F}" vid="{B124B4D7-ED6F-48E5-9E07-ACB2ACC8E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6D718BAF2CE04580638BB8375C5127" ma:contentTypeVersion="4" ma:contentTypeDescription="Create a new document." ma:contentTypeScope="" ma:versionID="5456058ec8ac5f340bdcf3d92f7f2a6f">
  <xsd:schema xmlns:xsd="http://www.w3.org/2001/XMLSchema" xmlns:xs="http://www.w3.org/2001/XMLSchema" xmlns:p="http://schemas.microsoft.com/office/2006/metadata/properties" xmlns:ns2="d680a996-2d68-401e-8e8a-220b06f051a5" targetNamespace="http://schemas.microsoft.com/office/2006/metadata/properties" ma:root="true" ma:fieldsID="c73c46876db8e4fdb651148061bdf120" ns2:_="">
    <xsd:import namespace="d680a996-2d68-401e-8e8a-220b06f051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0a996-2d68-401e-8e8a-220b06f05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3E5F9B-75A5-4A12-BE92-0B0915244D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0a996-2d68-401e-8e8a-220b06f05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CB70CC-8768-4761-81FE-3124B27AE1AD}">
  <ds:schemaRefs>
    <ds:schemaRef ds:uri="http://schemas.microsoft.com/sharepoint/v3/contenttype/forms"/>
  </ds:schemaRefs>
</ds:datastoreItem>
</file>

<file path=customXml/itemProps3.xml><?xml version="1.0" encoding="utf-8"?>
<ds:datastoreItem xmlns:ds="http://schemas.openxmlformats.org/officeDocument/2006/customXml" ds:itemID="{754FFC13-BB4D-425C-B517-118BB8091D4D}">
  <ds:schemaRefs>
    <ds:schemaRef ds:uri="d680a996-2d68-401e-8e8a-220b06f051a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Cyber and Digital - Purple</Template>
  <TotalTime>779</TotalTime>
  <Words>218</Words>
  <Application>Microsoft Office PowerPoint</Application>
  <PresentationFormat>Widescreen</PresentationFormat>
  <Paragraphs>35</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Segoe UI</vt:lpstr>
      <vt:lpstr>Binary</vt:lpstr>
      <vt:lpstr>Computer Science GCSE</vt:lpstr>
      <vt:lpstr>Components</vt:lpstr>
      <vt:lpstr>Year 9 </vt:lpstr>
      <vt:lpstr>Component 1: Computer systems</vt:lpstr>
      <vt:lpstr>Component 2: Computational thinking, algorithms and programming</vt:lpstr>
      <vt:lpstr>Job prospects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Lister</dc:creator>
  <dc:description>2010 abstract powerpoint template from presentationpro.com</dc:description>
  <cp:lastModifiedBy>D Sutcliffe</cp:lastModifiedBy>
  <cp:revision>33</cp:revision>
  <dcterms:created xsi:type="dcterms:W3CDTF">2018-12-03T21:42:16Z</dcterms:created>
  <dcterms:modified xsi:type="dcterms:W3CDTF">2023-01-05T13:40:26Z</dcterms:modified>
  <cp:category>2010 abstract curves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TC018813609991</vt:lpwstr>
  </property>
  <property fmtid="{D5CDD505-2E9C-101B-9397-08002B2CF9AE}" pid="3" name="ContentTypeId">
    <vt:lpwstr>0x010100716D718BAF2CE04580638BB8375C5127</vt:lpwstr>
  </property>
  <property fmtid="{D5CDD505-2E9C-101B-9397-08002B2CF9AE}" pid="4" name="AuthorIds_UIVersion_1024">
    <vt:lpwstr>12</vt:lpwstr>
  </property>
</Properties>
</file>