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4"/>
  </p:sldMasterIdLst>
  <p:sldIdLst>
    <p:sldId id="256" r:id="rId5"/>
    <p:sldId id="271" r:id="rId6"/>
    <p:sldId id="274" r:id="rId7"/>
    <p:sldId id="272" r:id="rId8"/>
    <p:sldId id="265" r:id="rId9"/>
    <p:sldId id="262" r:id="rId10"/>
    <p:sldId id="275" r:id="rId11"/>
    <p:sldId id="266" r:id="rId12"/>
    <p:sldId id="273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65B36-F5C4-4AC7-9973-C701F76AC55C}" v="310" dt="2022-12-01T10:47:35.311"/>
    <p1510:client id="{B641066F-66B7-42FB-B210-6F7C705C3892}" v="64" dt="2020-12-17T16:10:32.186"/>
    <p1510:client id="{B6529E73-59E1-124C-462F-580DD98D45B1}" v="494" dt="2022-01-05T11:14:33.165"/>
    <p1510:client id="{C1B6DAE4-3065-440E-9F88-8F5F75081968}" v="2" dt="2022-01-09T23:45:58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1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91B49-35CB-45D8-A4A3-82E5A5F427BF}" type="doc">
      <dgm:prSet loTypeId="urn:microsoft.com/office/officeart/2005/8/layout/lProcess1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B8C7576-AB24-4DB5-B562-88A1D7C48DA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2400" dirty="0">
              <a:solidFill>
                <a:schemeClr val="tx1"/>
              </a:solidFill>
            </a:rPr>
            <a:t>Performance</a:t>
          </a:r>
          <a:r>
            <a:rPr lang="en-GB" sz="1800" dirty="0">
              <a:solidFill>
                <a:schemeClr val="tx1"/>
              </a:solidFill>
            </a:rPr>
            <a:t> </a:t>
          </a:r>
        </a:p>
      </dgm:t>
    </dgm:pt>
    <dgm:pt modelId="{5BC3A3B5-441F-46D0-8537-8D6E444D89AE}" type="sibTrans" cxnId="{715CF9AF-AEDA-4CF3-87D3-0412CF3F7326}">
      <dgm:prSet/>
      <dgm:spPr/>
      <dgm:t>
        <a:bodyPr/>
        <a:lstStyle/>
        <a:p>
          <a:endParaRPr lang="en-GB" sz="1200"/>
        </a:p>
      </dgm:t>
    </dgm:pt>
    <dgm:pt modelId="{CF1FB309-9AC7-40BF-8D68-F2066FC10F70}" type="parTrans" cxnId="{715CF9AF-AEDA-4CF3-87D3-0412CF3F7326}">
      <dgm:prSet/>
      <dgm:spPr/>
      <dgm:t>
        <a:bodyPr/>
        <a:lstStyle/>
        <a:p>
          <a:endParaRPr lang="en-GB" sz="1200"/>
        </a:p>
      </dgm:t>
    </dgm:pt>
    <dgm:pt modelId="{11F43134-C8DF-4B43-AF22-192A835DDC29}">
      <dgm:prSet phldrT="[Text]" custT="1"/>
      <dgm:spPr>
        <a:solidFill>
          <a:srgbClr val="F60AA2">
            <a:alpha val="90000"/>
          </a:srgb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Appreciation</a:t>
          </a: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 </a:t>
          </a:r>
        </a:p>
      </dgm:t>
    </dgm:pt>
    <dgm:pt modelId="{BCA30189-1802-4F36-AEAB-5B41E5A4321F}" type="sibTrans" cxnId="{364F5B61-78FF-405F-B06E-E6AABBACC8C6}">
      <dgm:prSet/>
      <dgm:spPr/>
      <dgm:t>
        <a:bodyPr/>
        <a:lstStyle/>
        <a:p>
          <a:endParaRPr lang="en-GB" sz="1200"/>
        </a:p>
      </dgm:t>
    </dgm:pt>
    <dgm:pt modelId="{3BDA4F7C-0B3E-4F1E-844D-C4E37621977F}" type="parTrans" cxnId="{364F5B61-78FF-405F-B06E-E6AABBACC8C6}">
      <dgm:prSet/>
      <dgm:spPr/>
      <dgm:t>
        <a:bodyPr/>
        <a:lstStyle/>
        <a:p>
          <a:endParaRPr lang="en-GB" sz="1200"/>
        </a:p>
      </dgm:t>
    </dgm:pt>
    <dgm:pt modelId="{CC313077-A460-4BCA-99C2-32EA053B7AD1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Choreography</a:t>
          </a: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 </a:t>
          </a:r>
        </a:p>
      </dgm:t>
    </dgm:pt>
    <dgm:pt modelId="{C3A0C53B-49D2-4160-B0FF-2E35EED1E5B1}" type="sibTrans" cxnId="{A98C6F7C-E67D-4BEC-AB60-5E43F21E3C5A}">
      <dgm:prSet/>
      <dgm:spPr/>
      <dgm:t>
        <a:bodyPr/>
        <a:lstStyle/>
        <a:p>
          <a:endParaRPr lang="en-GB" sz="1200"/>
        </a:p>
      </dgm:t>
    </dgm:pt>
    <dgm:pt modelId="{75895C3A-EAC2-4232-86E2-0FC1A164D1F3}" type="parTrans" cxnId="{A98C6F7C-E67D-4BEC-AB60-5E43F21E3C5A}">
      <dgm:prSet/>
      <dgm:spPr/>
      <dgm:t>
        <a:bodyPr/>
        <a:lstStyle/>
        <a:p>
          <a:endParaRPr lang="en-GB" sz="1200"/>
        </a:p>
      </dgm:t>
    </dgm:pt>
    <dgm:pt modelId="{6365981D-19DE-48C4-A5FA-6B8FDBC4994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1800" dirty="0">
              <a:solidFill>
                <a:schemeClr val="tx1"/>
              </a:solidFill>
            </a:rPr>
            <a:t>Physical Skills</a:t>
          </a:r>
        </a:p>
      </dgm:t>
    </dgm:pt>
    <dgm:pt modelId="{52267876-4431-4FBC-B868-E833B40C4D9A}" type="parTrans" cxnId="{E66B7945-E582-4B94-AB17-DCB9A19D1145}">
      <dgm:prSet/>
      <dgm:spPr/>
      <dgm:t>
        <a:bodyPr/>
        <a:lstStyle/>
        <a:p>
          <a:endParaRPr lang="en-US"/>
        </a:p>
      </dgm:t>
    </dgm:pt>
    <dgm:pt modelId="{E407E353-A9E0-4A3C-BD51-DA81725BF3BA}" type="sibTrans" cxnId="{E66B7945-E582-4B94-AB17-DCB9A19D1145}">
      <dgm:prSet/>
      <dgm:spPr/>
      <dgm:t>
        <a:bodyPr/>
        <a:lstStyle/>
        <a:p>
          <a:endParaRPr lang="en-US"/>
        </a:p>
      </dgm:t>
    </dgm:pt>
    <dgm:pt modelId="{7AAA645E-4642-48BC-A9B6-10D42ABA17A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1800" dirty="0">
              <a:solidFill>
                <a:schemeClr val="tx1"/>
              </a:solidFill>
            </a:rPr>
            <a:t>Technical Skills</a:t>
          </a:r>
        </a:p>
      </dgm:t>
    </dgm:pt>
    <dgm:pt modelId="{AFC15F2B-23A7-4D57-A0DC-762985513C78}" type="parTrans" cxnId="{704EDF3B-E7BB-4A64-B505-2DB023F2604F}">
      <dgm:prSet/>
      <dgm:spPr/>
      <dgm:t>
        <a:bodyPr/>
        <a:lstStyle/>
        <a:p>
          <a:endParaRPr lang="en-US"/>
        </a:p>
      </dgm:t>
    </dgm:pt>
    <dgm:pt modelId="{107732B4-A357-4436-AFAF-45D97AA85CAE}" type="sibTrans" cxnId="{704EDF3B-E7BB-4A64-B505-2DB023F2604F}">
      <dgm:prSet/>
      <dgm:spPr/>
      <dgm:t>
        <a:bodyPr/>
        <a:lstStyle/>
        <a:p>
          <a:endParaRPr lang="en-US"/>
        </a:p>
      </dgm:t>
    </dgm:pt>
    <dgm:pt modelId="{EEE987A7-3F97-43AF-81F4-120EDCBFCE6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1800" dirty="0">
              <a:solidFill>
                <a:schemeClr val="tx1"/>
              </a:solidFill>
            </a:rPr>
            <a:t>Expressive Skills</a:t>
          </a:r>
        </a:p>
      </dgm:t>
    </dgm:pt>
    <dgm:pt modelId="{DD825E80-F226-4D05-9BBD-B3583486B6F0}" type="parTrans" cxnId="{A1549825-B982-4649-808B-23AFAC1274C4}">
      <dgm:prSet/>
      <dgm:spPr/>
      <dgm:t>
        <a:bodyPr/>
        <a:lstStyle/>
        <a:p>
          <a:endParaRPr lang="en-US"/>
        </a:p>
      </dgm:t>
    </dgm:pt>
    <dgm:pt modelId="{F761DFEF-B41D-40DC-B37D-1BEE1B1AC92D}" type="sibTrans" cxnId="{A1549825-B982-4649-808B-23AFAC1274C4}">
      <dgm:prSet/>
      <dgm:spPr/>
      <dgm:t>
        <a:bodyPr/>
        <a:lstStyle/>
        <a:p>
          <a:endParaRPr lang="en-US"/>
        </a:p>
      </dgm:t>
    </dgm:pt>
    <dgm:pt modelId="{D607B55F-E36E-4D76-BF7B-D18E14600E68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1800" dirty="0">
              <a:solidFill>
                <a:schemeClr val="tx1"/>
              </a:solidFill>
            </a:rPr>
            <a:t>Mental Skills</a:t>
          </a:r>
        </a:p>
      </dgm:t>
    </dgm:pt>
    <dgm:pt modelId="{03AF2262-7675-4690-91B9-BF514D46F9D9}" type="parTrans" cxnId="{9627D691-39B8-47D6-A07D-ABB3A094B835}">
      <dgm:prSet/>
      <dgm:spPr/>
      <dgm:t>
        <a:bodyPr/>
        <a:lstStyle/>
        <a:p>
          <a:endParaRPr lang="en-US"/>
        </a:p>
      </dgm:t>
    </dgm:pt>
    <dgm:pt modelId="{CA0E4DCC-1A90-4410-A44B-DFA1654D73EE}" type="sibTrans" cxnId="{9627D691-39B8-47D6-A07D-ABB3A094B835}">
      <dgm:prSet/>
      <dgm:spPr/>
      <dgm:t>
        <a:bodyPr/>
        <a:lstStyle/>
        <a:p>
          <a:endParaRPr lang="en-US"/>
        </a:p>
      </dgm:t>
    </dgm:pt>
    <dgm:pt modelId="{10C64FDB-8D7D-43C5-B3A2-6EF9BDBA21C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1800" dirty="0">
              <a:solidFill>
                <a:schemeClr val="tx1"/>
              </a:solidFill>
            </a:rPr>
            <a:t>Safe Practice</a:t>
          </a:r>
        </a:p>
      </dgm:t>
    </dgm:pt>
    <dgm:pt modelId="{9F9C7EE0-6D49-4DA9-8A02-1D80B760FD90}" type="parTrans" cxnId="{71DC9D58-92F3-401D-8EA5-246C444B6F75}">
      <dgm:prSet/>
      <dgm:spPr/>
      <dgm:t>
        <a:bodyPr/>
        <a:lstStyle/>
        <a:p>
          <a:endParaRPr lang="en-US"/>
        </a:p>
      </dgm:t>
    </dgm:pt>
    <dgm:pt modelId="{DAF56B35-59DC-4E53-BB4F-6C4A005461F8}" type="sibTrans" cxnId="{71DC9D58-92F3-401D-8EA5-246C444B6F75}">
      <dgm:prSet/>
      <dgm:spPr/>
      <dgm:t>
        <a:bodyPr/>
        <a:lstStyle/>
        <a:p>
          <a:endParaRPr lang="en-US"/>
        </a:p>
      </dgm:t>
    </dgm:pt>
    <dgm:pt modelId="{97D008EF-20EF-43BB-ADC1-E867F97A01C1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RADS</a:t>
          </a:r>
        </a:p>
      </dgm:t>
    </dgm:pt>
    <dgm:pt modelId="{41427DF4-ADC5-474B-B2E7-9CE0F978C8AF}" type="parTrans" cxnId="{98BFA181-5C61-4F97-9379-2CDC77F8911A}">
      <dgm:prSet/>
      <dgm:spPr/>
      <dgm:t>
        <a:bodyPr/>
        <a:lstStyle/>
        <a:p>
          <a:endParaRPr lang="en-US"/>
        </a:p>
      </dgm:t>
    </dgm:pt>
    <dgm:pt modelId="{D189E17C-D1BD-44E6-B1FF-521E1E49D8F5}" type="sibTrans" cxnId="{98BFA181-5C61-4F97-9379-2CDC77F8911A}">
      <dgm:prSet/>
      <dgm:spPr/>
      <dgm:t>
        <a:bodyPr/>
        <a:lstStyle/>
        <a:p>
          <a:endParaRPr lang="en-US"/>
        </a:p>
      </dgm:t>
    </dgm:pt>
    <dgm:pt modelId="{EEDD6066-AD1B-4533-9EF0-72E97B80CE92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Process of creating</a:t>
          </a:r>
        </a:p>
      </dgm:t>
    </dgm:pt>
    <dgm:pt modelId="{3E73B086-3D6E-48A2-9970-6EA91270647E}" type="parTrans" cxnId="{A17CF99A-BA70-482C-880E-D9A76E9D5189}">
      <dgm:prSet/>
      <dgm:spPr/>
      <dgm:t>
        <a:bodyPr/>
        <a:lstStyle/>
        <a:p>
          <a:endParaRPr lang="en-US"/>
        </a:p>
      </dgm:t>
    </dgm:pt>
    <dgm:pt modelId="{224EE90C-C1B3-4567-8E35-DCCAD24C4C90}" type="sibTrans" cxnId="{A17CF99A-BA70-482C-880E-D9A76E9D5189}">
      <dgm:prSet/>
      <dgm:spPr/>
      <dgm:t>
        <a:bodyPr/>
        <a:lstStyle/>
        <a:p>
          <a:endParaRPr lang="en-US"/>
        </a:p>
      </dgm:t>
    </dgm:pt>
    <dgm:pt modelId="{35CB8EE1-A2A3-4599-B232-82FCAA912172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Structuring</a:t>
          </a:r>
        </a:p>
      </dgm:t>
    </dgm:pt>
    <dgm:pt modelId="{862A8649-18E6-4E9B-93E0-985CECC42784}" type="parTrans" cxnId="{BDF4CE51-0E28-426E-B1B5-D161BDBFF8B4}">
      <dgm:prSet/>
      <dgm:spPr/>
      <dgm:t>
        <a:bodyPr/>
        <a:lstStyle/>
        <a:p>
          <a:endParaRPr lang="en-US"/>
        </a:p>
      </dgm:t>
    </dgm:pt>
    <dgm:pt modelId="{A581F75B-873F-480C-9189-6E3A78D32CE3}" type="sibTrans" cxnId="{BDF4CE51-0E28-426E-B1B5-D161BDBFF8B4}">
      <dgm:prSet/>
      <dgm:spPr/>
      <dgm:t>
        <a:bodyPr/>
        <a:lstStyle/>
        <a:p>
          <a:endParaRPr lang="en-US"/>
        </a:p>
      </dgm:t>
    </dgm:pt>
    <dgm:pt modelId="{6D01AB18-44F1-48EA-8099-E56AD1965A3F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Devices</a:t>
          </a:r>
        </a:p>
      </dgm:t>
    </dgm:pt>
    <dgm:pt modelId="{F1E22020-882D-433E-8645-DD01FB53B7EA}" type="parTrans" cxnId="{FB9C1E32-757B-4C72-A67D-133A74A5A7F1}">
      <dgm:prSet/>
      <dgm:spPr/>
      <dgm:t>
        <a:bodyPr/>
        <a:lstStyle/>
        <a:p>
          <a:endParaRPr lang="en-US"/>
        </a:p>
      </dgm:t>
    </dgm:pt>
    <dgm:pt modelId="{9B21921A-2D05-4317-913B-6967BEB7852D}" type="sibTrans" cxnId="{FB9C1E32-757B-4C72-A67D-133A74A5A7F1}">
      <dgm:prSet/>
      <dgm:spPr/>
      <dgm:t>
        <a:bodyPr/>
        <a:lstStyle/>
        <a:p>
          <a:endParaRPr lang="en-US"/>
        </a:p>
      </dgm:t>
    </dgm:pt>
    <dgm:pt modelId="{866ADD7B-10A8-4566-BD2D-A1E909F3FC9B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Aural setting</a:t>
          </a:r>
        </a:p>
      </dgm:t>
    </dgm:pt>
    <dgm:pt modelId="{75A79113-A245-4CCD-B936-5E0E405F0A63}" type="parTrans" cxnId="{F28CEBF1-C04B-49C6-8E27-4486587A6FC3}">
      <dgm:prSet/>
      <dgm:spPr/>
      <dgm:t>
        <a:bodyPr/>
        <a:lstStyle/>
        <a:p>
          <a:endParaRPr lang="en-US"/>
        </a:p>
      </dgm:t>
    </dgm:pt>
    <dgm:pt modelId="{FAC742AE-AAFA-452C-9032-4DF44B5D8958}" type="sibTrans" cxnId="{F28CEBF1-C04B-49C6-8E27-4486587A6FC3}">
      <dgm:prSet/>
      <dgm:spPr/>
      <dgm:t>
        <a:bodyPr/>
        <a:lstStyle/>
        <a:p>
          <a:endParaRPr lang="en-US"/>
        </a:p>
      </dgm:t>
    </dgm:pt>
    <dgm:pt modelId="{9F23BF30-9470-4FE9-886F-CBB5F5054F0A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Choreographic intent</a:t>
          </a:r>
        </a:p>
      </dgm:t>
    </dgm:pt>
    <dgm:pt modelId="{466201B0-8A47-4FD5-B4B5-571F367F25C3}" type="parTrans" cxnId="{8E2B621B-B4F8-4D17-8559-049EF2A1E194}">
      <dgm:prSet/>
      <dgm:spPr/>
      <dgm:t>
        <a:bodyPr/>
        <a:lstStyle/>
        <a:p>
          <a:endParaRPr lang="en-US"/>
        </a:p>
      </dgm:t>
    </dgm:pt>
    <dgm:pt modelId="{A8CCF1AD-4C01-4A5A-8FD1-4A8AEC99E045}" type="sibTrans" cxnId="{8E2B621B-B4F8-4D17-8559-049EF2A1E194}">
      <dgm:prSet/>
      <dgm:spPr/>
      <dgm:t>
        <a:bodyPr/>
        <a:lstStyle/>
        <a:p>
          <a:endParaRPr lang="en-US"/>
        </a:p>
      </dgm:t>
    </dgm:pt>
    <dgm:pt modelId="{BC1A9C43-AA3B-44C4-89EF-8D079F99194B}">
      <dgm:prSet phldrT="[Text]" custT="1"/>
      <dgm:spPr>
        <a:solidFill>
          <a:srgbClr val="F60AA2">
            <a:alpha val="90000"/>
          </a:srgb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Production</a:t>
          </a:r>
        </a:p>
      </dgm:t>
    </dgm:pt>
    <dgm:pt modelId="{AEAE9FA2-FC4B-43D7-9D96-5E5A1F57B5D9}" type="parTrans" cxnId="{B073CC0F-B842-4E09-8A5A-B118B534169D}">
      <dgm:prSet/>
      <dgm:spPr/>
      <dgm:t>
        <a:bodyPr/>
        <a:lstStyle/>
        <a:p>
          <a:endParaRPr lang="en-US"/>
        </a:p>
      </dgm:t>
    </dgm:pt>
    <dgm:pt modelId="{942C51BD-5626-4624-9BB2-F215939A2ED1}" type="sibTrans" cxnId="{B073CC0F-B842-4E09-8A5A-B118B534169D}">
      <dgm:prSet/>
      <dgm:spPr/>
      <dgm:t>
        <a:bodyPr/>
        <a:lstStyle/>
        <a:p>
          <a:endParaRPr lang="en-US"/>
        </a:p>
      </dgm:t>
    </dgm:pt>
    <dgm:pt modelId="{3DD462D0-4836-492A-ABB7-D4591038C046}">
      <dgm:prSet phldrT="[Text]" custT="1"/>
      <dgm:spPr>
        <a:solidFill>
          <a:srgbClr val="F60AA2">
            <a:alpha val="90000"/>
          </a:srgb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Performance environments</a:t>
          </a:r>
        </a:p>
      </dgm:t>
    </dgm:pt>
    <dgm:pt modelId="{B7884653-9AB1-417C-8035-9E7678559C09}" type="parTrans" cxnId="{DF5883B2-CFFA-458E-BE69-5D0D060F6FF0}">
      <dgm:prSet/>
      <dgm:spPr/>
      <dgm:t>
        <a:bodyPr/>
        <a:lstStyle/>
        <a:p>
          <a:endParaRPr lang="en-US"/>
        </a:p>
      </dgm:t>
    </dgm:pt>
    <dgm:pt modelId="{D5F30E06-B319-4CBD-AB8F-C49719371FFB}" type="sibTrans" cxnId="{DF5883B2-CFFA-458E-BE69-5D0D060F6FF0}">
      <dgm:prSet/>
      <dgm:spPr/>
      <dgm:t>
        <a:bodyPr/>
        <a:lstStyle/>
        <a:p>
          <a:endParaRPr lang="en-US"/>
        </a:p>
      </dgm:t>
    </dgm:pt>
    <dgm:pt modelId="{DF692369-50C9-41AA-8242-3907E2F8F0E4}">
      <dgm:prSet phldrT="[Text]" custT="1"/>
      <dgm:spPr>
        <a:solidFill>
          <a:srgbClr val="F60AA2">
            <a:alpha val="90000"/>
          </a:srgb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Choreographic approaches</a:t>
          </a:r>
        </a:p>
      </dgm:t>
    </dgm:pt>
    <dgm:pt modelId="{A94E280E-EE8C-4745-BDDF-784EC9F9F09B}" type="parTrans" cxnId="{AEC511DF-6613-4960-A5EE-3C717797DE1C}">
      <dgm:prSet/>
      <dgm:spPr/>
      <dgm:t>
        <a:bodyPr/>
        <a:lstStyle/>
        <a:p>
          <a:endParaRPr lang="en-US"/>
        </a:p>
      </dgm:t>
    </dgm:pt>
    <dgm:pt modelId="{8B3DFFED-E9DD-4CF9-8325-965B717A4A9F}" type="sibTrans" cxnId="{AEC511DF-6613-4960-A5EE-3C717797DE1C}">
      <dgm:prSet/>
      <dgm:spPr/>
      <dgm:t>
        <a:bodyPr/>
        <a:lstStyle/>
        <a:p>
          <a:endParaRPr lang="en-US"/>
        </a:p>
      </dgm:t>
    </dgm:pt>
    <dgm:pt modelId="{F51166B4-455B-4E22-998E-0E3688D3181C}">
      <dgm:prSet phldrT="[Text]" custT="1"/>
      <dgm:spPr>
        <a:solidFill>
          <a:srgbClr val="F60AA2">
            <a:alpha val="90000"/>
          </a:srgb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Choreographic content</a:t>
          </a:r>
        </a:p>
      </dgm:t>
    </dgm:pt>
    <dgm:pt modelId="{50E60A51-CFDB-4C6E-9480-FD1E13F78A19}" type="parTrans" cxnId="{7DC7857A-AA8B-483D-8C50-71641BA6DA5E}">
      <dgm:prSet/>
      <dgm:spPr/>
      <dgm:t>
        <a:bodyPr/>
        <a:lstStyle/>
        <a:p>
          <a:endParaRPr lang="en-US"/>
        </a:p>
      </dgm:t>
    </dgm:pt>
    <dgm:pt modelId="{C04A8E88-E9B7-4E24-939E-24F5C2774932}" type="sibTrans" cxnId="{7DC7857A-AA8B-483D-8C50-71641BA6DA5E}">
      <dgm:prSet/>
      <dgm:spPr/>
      <dgm:t>
        <a:bodyPr/>
        <a:lstStyle/>
        <a:p>
          <a:endParaRPr lang="en-US"/>
        </a:p>
      </dgm:t>
    </dgm:pt>
    <dgm:pt modelId="{A925EDD2-DAE3-451F-A728-2FF8847FE624}">
      <dgm:prSet phldrT="[Text]" custT="1"/>
      <dgm:spPr>
        <a:solidFill>
          <a:srgbClr val="F60AA2">
            <a:alpha val="90000"/>
          </a:srgb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Choreographic intent</a:t>
          </a:r>
        </a:p>
      </dgm:t>
    </dgm:pt>
    <dgm:pt modelId="{4B086245-5AD8-4FDC-B8C2-9243B794F85B}" type="parTrans" cxnId="{912C7F0F-5B8C-41A7-A2D6-E16DC05BDB71}">
      <dgm:prSet/>
      <dgm:spPr/>
      <dgm:t>
        <a:bodyPr/>
        <a:lstStyle/>
        <a:p>
          <a:endParaRPr lang="en-US"/>
        </a:p>
      </dgm:t>
    </dgm:pt>
    <dgm:pt modelId="{B989374E-B22A-4B46-B98D-C95EA35644C7}" type="sibTrans" cxnId="{912C7F0F-5B8C-41A7-A2D6-E16DC05BDB71}">
      <dgm:prSet/>
      <dgm:spPr/>
      <dgm:t>
        <a:bodyPr/>
        <a:lstStyle/>
        <a:p>
          <a:endParaRPr lang="en-US"/>
        </a:p>
      </dgm:t>
    </dgm:pt>
    <dgm:pt modelId="{CDF9595B-FE12-467F-B41D-008D157783A5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Performance environments</a:t>
          </a:r>
        </a:p>
      </dgm:t>
    </dgm:pt>
    <dgm:pt modelId="{6E216661-21AB-4D42-8326-AFA9A57FB432}" type="sibTrans" cxnId="{A7DD5049-FE76-421E-9E8B-2880BC70FB63}">
      <dgm:prSet/>
      <dgm:spPr/>
      <dgm:t>
        <a:bodyPr/>
        <a:lstStyle/>
        <a:p>
          <a:endParaRPr lang="en-US"/>
        </a:p>
      </dgm:t>
    </dgm:pt>
    <dgm:pt modelId="{8BFE329C-A389-4967-A6E7-7F3B97A6B913}" type="parTrans" cxnId="{A7DD5049-FE76-421E-9E8B-2880BC70FB63}">
      <dgm:prSet/>
      <dgm:spPr/>
      <dgm:t>
        <a:bodyPr/>
        <a:lstStyle/>
        <a:p>
          <a:endParaRPr lang="en-US"/>
        </a:p>
      </dgm:t>
    </dgm:pt>
    <dgm:pt modelId="{79BCDBDE-C412-8445-B426-638583C88AC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1800" dirty="0">
              <a:solidFill>
                <a:schemeClr val="tx1"/>
              </a:solidFill>
            </a:rPr>
            <a:t>Choreographic Intent</a:t>
          </a:r>
        </a:p>
      </dgm:t>
    </dgm:pt>
    <dgm:pt modelId="{5580BDF7-91BD-4742-ADE5-5577E62E5EDB}" type="parTrans" cxnId="{8058F582-FB03-5946-BEDB-D0103061E4BA}">
      <dgm:prSet/>
      <dgm:spPr/>
      <dgm:t>
        <a:bodyPr/>
        <a:lstStyle/>
        <a:p>
          <a:endParaRPr lang="en-US"/>
        </a:p>
      </dgm:t>
    </dgm:pt>
    <dgm:pt modelId="{6BCB553F-9BDB-6947-8FAE-FB1219A5E61F}" type="sibTrans" cxnId="{8058F582-FB03-5946-BEDB-D0103061E4BA}">
      <dgm:prSet/>
      <dgm:spPr/>
      <dgm:t>
        <a:bodyPr/>
        <a:lstStyle/>
        <a:p>
          <a:endParaRPr lang="en-US"/>
        </a:p>
      </dgm:t>
    </dgm:pt>
    <dgm:pt modelId="{46F8961C-C989-4604-89AB-8C5DF85340E2}" type="pres">
      <dgm:prSet presAssocID="{55091B49-35CB-45D8-A4A3-82E5A5F427BF}" presName="Name0" presStyleCnt="0">
        <dgm:presLayoutVars>
          <dgm:dir/>
          <dgm:animLvl val="lvl"/>
          <dgm:resizeHandles val="exact"/>
        </dgm:presLayoutVars>
      </dgm:prSet>
      <dgm:spPr/>
    </dgm:pt>
    <dgm:pt modelId="{03C89C5E-CF69-4BAE-A995-D7A06BE53EF9}" type="pres">
      <dgm:prSet presAssocID="{DB8C7576-AB24-4DB5-B562-88A1D7C48DA4}" presName="vertFlow" presStyleCnt="0"/>
      <dgm:spPr/>
    </dgm:pt>
    <dgm:pt modelId="{391F07B7-2132-4285-9F1F-A9058DBA1D1D}" type="pres">
      <dgm:prSet presAssocID="{DB8C7576-AB24-4DB5-B562-88A1D7C48DA4}" presName="header" presStyleLbl="node1" presStyleIdx="0" presStyleCnt="3" custScaleX="198371" custScaleY="101586" custLinFactNeighborX="-138" custLinFactNeighborY="1075"/>
      <dgm:spPr/>
    </dgm:pt>
    <dgm:pt modelId="{183F87C1-1CAD-48A6-AF63-53ED219AF7F7}" type="pres">
      <dgm:prSet presAssocID="{52267876-4431-4FBC-B868-E833B40C4D9A}" presName="parTrans" presStyleLbl="sibTrans2D1" presStyleIdx="0" presStyleCnt="18"/>
      <dgm:spPr/>
    </dgm:pt>
    <dgm:pt modelId="{34E6FD1F-ED7E-4245-9F9D-1C52B14087CB}" type="pres">
      <dgm:prSet presAssocID="{6365981D-19DE-48C4-A5FA-6B8FDBC49946}" presName="child" presStyleLbl="alignAccFollowNode1" presStyleIdx="0" presStyleCnt="18" custScaleX="170159">
        <dgm:presLayoutVars>
          <dgm:chMax val="0"/>
          <dgm:bulletEnabled val="1"/>
        </dgm:presLayoutVars>
      </dgm:prSet>
      <dgm:spPr/>
    </dgm:pt>
    <dgm:pt modelId="{FD9F53FC-D393-4F74-9A48-3D66BD38F90A}" type="pres">
      <dgm:prSet presAssocID="{E407E353-A9E0-4A3C-BD51-DA81725BF3BA}" presName="sibTrans" presStyleLbl="sibTrans2D1" presStyleIdx="1" presStyleCnt="18"/>
      <dgm:spPr/>
    </dgm:pt>
    <dgm:pt modelId="{7ED6BCF0-A8DE-4681-BF02-ABBD8774F278}" type="pres">
      <dgm:prSet presAssocID="{7AAA645E-4642-48BC-A9B6-10D42ABA17AF}" presName="child" presStyleLbl="alignAccFollowNode1" presStyleIdx="1" presStyleCnt="18" custScaleX="169274" custLinFactNeighborX="-3779" custLinFactNeighborY="19873">
        <dgm:presLayoutVars>
          <dgm:chMax val="0"/>
          <dgm:bulletEnabled val="1"/>
        </dgm:presLayoutVars>
      </dgm:prSet>
      <dgm:spPr/>
    </dgm:pt>
    <dgm:pt modelId="{12AE466C-DAD2-4D6D-9D3E-1327F9A27A98}" type="pres">
      <dgm:prSet presAssocID="{107732B4-A357-4436-AFAF-45D97AA85CAE}" presName="sibTrans" presStyleLbl="sibTrans2D1" presStyleIdx="2" presStyleCnt="18"/>
      <dgm:spPr/>
    </dgm:pt>
    <dgm:pt modelId="{7680C093-1D3C-473B-8E12-682FB4252045}" type="pres">
      <dgm:prSet presAssocID="{EEE987A7-3F97-43AF-81F4-120EDCBFCE6B}" presName="child" presStyleLbl="alignAccFollowNode1" presStyleIdx="2" presStyleCnt="18" custScaleX="169380">
        <dgm:presLayoutVars>
          <dgm:chMax val="0"/>
          <dgm:bulletEnabled val="1"/>
        </dgm:presLayoutVars>
      </dgm:prSet>
      <dgm:spPr/>
    </dgm:pt>
    <dgm:pt modelId="{77A15278-1F6A-49F1-9651-2F056B796F64}" type="pres">
      <dgm:prSet presAssocID="{F761DFEF-B41D-40DC-B37D-1BEE1B1AC92D}" presName="sibTrans" presStyleLbl="sibTrans2D1" presStyleIdx="3" presStyleCnt="18"/>
      <dgm:spPr/>
    </dgm:pt>
    <dgm:pt modelId="{8A0E2248-3664-4BA5-8379-1325A44B5A2B}" type="pres">
      <dgm:prSet presAssocID="{D607B55F-E36E-4D76-BF7B-D18E14600E68}" presName="child" presStyleLbl="alignAccFollowNode1" presStyleIdx="3" presStyleCnt="18" custScaleX="170159">
        <dgm:presLayoutVars>
          <dgm:chMax val="0"/>
          <dgm:bulletEnabled val="1"/>
        </dgm:presLayoutVars>
      </dgm:prSet>
      <dgm:spPr/>
    </dgm:pt>
    <dgm:pt modelId="{CAEC5DA8-B571-40F7-B6A1-A285E4256B4B}" type="pres">
      <dgm:prSet presAssocID="{CA0E4DCC-1A90-4410-A44B-DFA1654D73EE}" presName="sibTrans" presStyleLbl="sibTrans2D1" presStyleIdx="4" presStyleCnt="18"/>
      <dgm:spPr/>
    </dgm:pt>
    <dgm:pt modelId="{D7509DE8-9DC6-40FC-9A1C-2C6FBC66354F}" type="pres">
      <dgm:prSet presAssocID="{10C64FDB-8D7D-43C5-B3A2-6EF9BDBA21C0}" presName="child" presStyleLbl="alignAccFollowNode1" presStyleIdx="4" presStyleCnt="18" custScaleX="170159">
        <dgm:presLayoutVars>
          <dgm:chMax val="0"/>
          <dgm:bulletEnabled val="1"/>
        </dgm:presLayoutVars>
      </dgm:prSet>
      <dgm:spPr/>
    </dgm:pt>
    <dgm:pt modelId="{AA6FA57B-3E1A-BD43-BA64-883E20DFE1C7}" type="pres">
      <dgm:prSet presAssocID="{DAF56B35-59DC-4E53-BB4F-6C4A005461F8}" presName="sibTrans" presStyleLbl="sibTrans2D1" presStyleIdx="5" presStyleCnt="18"/>
      <dgm:spPr/>
    </dgm:pt>
    <dgm:pt modelId="{02755EFE-D97A-944C-A5E7-914DA260F79C}" type="pres">
      <dgm:prSet presAssocID="{79BCDBDE-C412-8445-B426-638583C88AC9}" presName="child" presStyleLbl="alignAccFollowNode1" presStyleIdx="5" presStyleCnt="18" custScaleX="181149" custScaleY="207318">
        <dgm:presLayoutVars>
          <dgm:chMax val="0"/>
          <dgm:bulletEnabled val="1"/>
        </dgm:presLayoutVars>
      </dgm:prSet>
      <dgm:spPr/>
    </dgm:pt>
    <dgm:pt modelId="{271E9B5B-D204-460F-88FF-26443668DFC3}" type="pres">
      <dgm:prSet presAssocID="{DB8C7576-AB24-4DB5-B562-88A1D7C48DA4}" presName="hSp" presStyleCnt="0"/>
      <dgm:spPr/>
    </dgm:pt>
    <dgm:pt modelId="{001FC613-E093-467B-8C8E-6AA543841AA4}" type="pres">
      <dgm:prSet presAssocID="{CC313077-A460-4BCA-99C2-32EA053B7AD1}" presName="vertFlow" presStyleCnt="0"/>
      <dgm:spPr/>
    </dgm:pt>
    <dgm:pt modelId="{74C3C014-07AD-470A-941F-F5F8E7712770}" type="pres">
      <dgm:prSet presAssocID="{CC313077-A460-4BCA-99C2-32EA053B7AD1}" presName="header" presStyleLbl="node1" presStyleIdx="1" presStyleCnt="3" custScaleX="199200"/>
      <dgm:spPr/>
    </dgm:pt>
    <dgm:pt modelId="{DBA139A4-2E9E-4F2A-ADFD-C6CECB81918F}" type="pres">
      <dgm:prSet presAssocID="{41427DF4-ADC5-474B-B2E7-9CE0F978C8AF}" presName="parTrans" presStyleLbl="sibTrans2D1" presStyleIdx="6" presStyleCnt="18"/>
      <dgm:spPr/>
    </dgm:pt>
    <dgm:pt modelId="{44E2A3C2-13D5-49DA-9D30-1AD00ED52E8D}" type="pres">
      <dgm:prSet presAssocID="{97D008EF-20EF-43BB-ADC1-E867F97A01C1}" presName="child" presStyleLbl="alignAccFollowNode1" presStyleIdx="6" presStyleCnt="18" custScaleX="188242">
        <dgm:presLayoutVars>
          <dgm:chMax val="0"/>
          <dgm:bulletEnabled val="1"/>
        </dgm:presLayoutVars>
      </dgm:prSet>
      <dgm:spPr/>
    </dgm:pt>
    <dgm:pt modelId="{2597C974-B61C-4006-AB75-68B0EC455E0D}" type="pres">
      <dgm:prSet presAssocID="{D189E17C-D1BD-44E6-B1FF-521E1E49D8F5}" presName="sibTrans" presStyleLbl="sibTrans2D1" presStyleIdx="7" presStyleCnt="18"/>
      <dgm:spPr/>
    </dgm:pt>
    <dgm:pt modelId="{3DB3B051-407C-4675-8B21-CAA007FEBFA8}" type="pres">
      <dgm:prSet presAssocID="{EEDD6066-AD1B-4533-9EF0-72E97B80CE92}" presName="child" presStyleLbl="alignAccFollowNode1" presStyleIdx="7" presStyleCnt="18" custScaleX="188048">
        <dgm:presLayoutVars>
          <dgm:chMax val="0"/>
          <dgm:bulletEnabled val="1"/>
        </dgm:presLayoutVars>
      </dgm:prSet>
      <dgm:spPr/>
    </dgm:pt>
    <dgm:pt modelId="{58ADFE38-62C7-4388-B0AD-C56BE0EE75C8}" type="pres">
      <dgm:prSet presAssocID="{224EE90C-C1B3-4567-8E35-DCCAD24C4C90}" presName="sibTrans" presStyleLbl="sibTrans2D1" presStyleIdx="8" presStyleCnt="18"/>
      <dgm:spPr/>
    </dgm:pt>
    <dgm:pt modelId="{234ECC67-EE02-4F47-87E6-69548C183989}" type="pres">
      <dgm:prSet presAssocID="{35CB8EE1-A2A3-4599-B232-82FCAA912172}" presName="child" presStyleLbl="alignAccFollowNode1" presStyleIdx="8" presStyleCnt="18" custScaleX="188048">
        <dgm:presLayoutVars>
          <dgm:chMax val="0"/>
          <dgm:bulletEnabled val="1"/>
        </dgm:presLayoutVars>
      </dgm:prSet>
      <dgm:spPr/>
    </dgm:pt>
    <dgm:pt modelId="{42D6279C-5B3F-4510-AB17-07AA9271BBE9}" type="pres">
      <dgm:prSet presAssocID="{A581F75B-873F-480C-9189-6E3A78D32CE3}" presName="sibTrans" presStyleLbl="sibTrans2D1" presStyleIdx="9" presStyleCnt="18"/>
      <dgm:spPr/>
    </dgm:pt>
    <dgm:pt modelId="{1EE005DC-7FAD-4C18-8054-A6ACFB6EAC57}" type="pres">
      <dgm:prSet presAssocID="{6D01AB18-44F1-48EA-8099-E56AD1965A3F}" presName="child" presStyleLbl="alignAccFollowNode1" presStyleIdx="9" presStyleCnt="18" custScaleX="188048">
        <dgm:presLayoutVars>
          <dgm:chMax val="0"/>
          <dgm:bulletEnabled val="1"/>
        </dgm:presLayoutVars>
      </dgm:prSet>
      <dgm:spPr/>
    </dgm:pt>
    <dgm:pt modelId="{66C05D31-F8B0-4F2A-B497-746F1852D787}" type="pres">
      <dgm:prSet presAssocID="{9B21921A-2D05-4317-913B-6967BEB7852D}" presName="sibTrans" presStyleLbl="sibTrans2D1" presStyleIdx="10" presStyleCnt="18"/>
      <dgm:spPr/>
    </dgm:pt>
    <dgm:pt modelId="{BAD88AF5-7A61-467A-99BC-3AA0897E3E0C}" type="pres">
      <dgm:prSet presAssocID="{866ADD7B-10A8-4566-BD2D-A1E909F3FC9B}" presName="child" presStyleLbl="alignAccFollowNode1" presStyleIdx="10" presStyleCnt="18" custScaleX="188242">
        <dgm:presLayoutVars>
          <dgm:chMax val="0"/>
          <dgm:bulletEnabled val="1"/>
        </dgm:presLayoutVars>
      </dgm:prSet>
      <dgm:spPr/>
    </dgm:pt>
    <dgm:pt modelId="{7965D478-FCFC-423E-B591-30CE8AFC6BFC}" type="pres">
      <dgm:prSet presAssocID="{FAC742AE-AAFA-452C-9032-4DF44B5D8958}" presName="sibTrans" presStyleLbl="sibTrans2D1" presStyleIdx="11" presStyleCnt="18"/>
      <dgm:spPr/>
    </dgm:pt>
    <dgm:pt modelId="{19980F8E-3B38-4CB7-A1D5-3F7EFEAF7835}" type="pres">
      <dgm:prSet presAssocID="{CDF9595B-FE12-467F-B41D-008D157783A5}" presName="child" presStyleLbl="alignAccFollowNode1" presStyleIdx="11" presStyleCnt="18" custScaleX="248375">
        <dgm:presLayoutVars>
          <dgm:chMax val="0"/>
          <dgm:bulletEnabled val="1"/>
        </dgm:presLayoutVars>
      </dgm:prSet>
      <dgm:spPr/>
    </dgm:pt>
    <dgm:pt modelId="{B1E92CD8-2326-49B2-8C73-65E2999F81E1}" type="pres">
      <dgm:prSet presAssocID="{6E216661-21AB-4D42-8326-AFA9A57FB432}" presName="sibTrans" presStyleLbl="sibTrans2D1" presStyleIdx="12" presStyleCnt="18"/>
      <dgm:spPr/>
    </dgm:pt>
    <dgm:pt modelId="{8A0BDDA9-A91D-42C1-BFD6-A96FB067B9DF}" type="pres">
      <dgm:prSet presAssocID="{9F23BF30-9470-4FE9-886F-CBB5F5054F0A}" presName="child" presStyleLbl="alignAccFollowNode1" presStyleIdx="12" presStyleCnt="18" custScaleX="188242">
        <dgm:presLayoutVars>
          <dgm:chMax val="0"/>
          <dgm:bulletEnabled val="1"/>
        </dgm:presLayoutVars>
      </dgm:prSet>
      <dgm:spPr/>
    </dgm:pt>
    <dgm:pt modelId="{A2E8D03C-EDBF-4AA6-8766-1DCA9BB59715}" type="pres">
      <dgm:prSet presAssocID="{CC313077-A460-4BCA-99C2-32EA053B7AD1}" presName="hSp" presStyleCnt="0"/>
      <dgm:spPr/>
    </dgm:pt>
    <dgm:pt modelId="{A2B01BD1-D52F-44CC-9315-A6BDA89E1ECD}" type="pres">
      <dgm:prSet presAssocID="{11F43134-C8DF-4B43-AF22-192A835DDC29}" presName="vertFlow" presStyleCnt="0"/>
      <dgm:spPr/>
    </dgm:pt>
    <dgm:pt modelId="{EDDAC949-FC24-47F1-ABEF-D061B239C80A}" type="pres">
      <dgm:prSet presAssocID="{11F43134-C8DF-4B43-AF22-192A835DDC29}" presName="header" presStyleLbl="node1" presStyleIdx="2" presStyleCnt="3" custScaleX="204372"/>
      <dgm:spPr/>
    </dgm:pt>
    <dgm:pt modelId="{505A0820-5EEA-4D5C-A1E7-EF1167E78CCF}" type="pres">
      <dgm:prSet presAssocID="{AEAE9FA2-FC4B-43D7-9D96-5E5A1F57B5D9}" presName="parTrans" presStyleLbl="sibTrans2D1" presStyleIdx="13" presStyleCnt="18"/>
      <dgm:spPr/>
    </dgm:pt>
    <dgm:pt modelId="{0BF8E6C6-DA20-417A-92E5-B01C327E5DB5}" type="pres">
      <dgm:prSet presAssocID="{BC1A9C43-AA3B-44C4-89EF-8D079F99194B}" presName="child" presStyleLbl="alignAccFollowNode1" presStyleIdx="13" presStyleCnt="18" custScaleX="200345">
        <dgm:presLayoutVars>
          <dgm:chMax val="0"/>
          <dgm:bulletEnabled val="1"/>
        </dgm:presLayoutVars>
      </dgm:prSet>
      <dgm:spPr/>
    </dgm:pt>
    <dgm:pt modelId="{BA97C18D-D704-45FC-A96E-E7A03C64A9D8}" type="pres">
      <dgm:prSet presAssocID="{942C51BD-5626-4624-9BB2-F215939A2ED1}" presName="sibTrans" presStyleLbl="sibTrans2D1" presStyleIdx="14" presStyleCnt="18"/>
      <dgm:spPr/>
    </dgm:pt>
    <dgm:pt modelId="{C6A1F113-2C4E-4796-BD95-2BF1D6A3729D}" type="pres">
      <dgm:prSet presAssocID="{3DD462D0-4836-492A-ABB7-D4591038C046}" presName="child" presStyleLbl="alignAccFollowNode1" presStyleIdx="14" presStyleCnt="18" custScaleX="233178">
        <dgm:presLayoutVars>
          <dgm:chMax val="0"/>
          <dgm:bulletEnabled val="1"/>
        </dgm:presLayoutVars>
      </dgm:prSet>
      <dgm:spPr/>
    </dgm:pt>
    <dgm:pt modelId="{89263F74-CEB0-4338-B5E2-C5D25B17AC4F}" type="pres">
      <dgm:prSet presAssocID="{D5F30E06-B319-4CBD-AB8F-C49719371FFB}" presName="sibTrans" presStyleLbl="sibTrans2D1" presStyleIdx="15" presStyleCnt="18"/>
      <dgm:spPr/>
    </dgm:pt>
    <dgm:pt modelId="{798B50BA-D757-40F4-BEBC-CBD41152478D}" type="pres">
      <dgm:prSet presAssocID="{DF692369-50C9-41AA-8242-3907E2F8F0E4}" presName="child" presStyleLbl="alignAccFollowNode1" presStyleIdx="15" presStyleCnt="18" custScaleX="233952">
        <dgm:presLayoutVars>
          <dgm:chMax val="0"/>
          <dgm:bulletEnabled val="1"/>
        </dgm:presLayoutVars>
      </dgm:prSet>
      <dgm:spPr/>
    </dgm:pt>
    <dgm:pt modelId="{265B7253-DCA6-44A3-9616-681EAA2F04AA}" type="pres">
      <dgm:prSet presAssocID="{8B3DFFED-E9DD-4CF9-8325-965B717A4A9F}" presName="sibTrans" presStyleLbl="sibTrans2D1" presStyleIdx="16" presStyleCnt="18"/>
      <dgm:spPr/>
    </dgm:pt>
    <dgm:pt modelId="{6C77D6A3-9573-4373-8C60-CA4A507D7A1E}" type="pres">
      <dgm:prSet presAssocID="{F51166B4-455B-4E22-998E-0E3688D3181C}" presName="child" presStyleLbl="alignAccFollowNode1" presStyleIdx="16" presStyleCnt="18" custScaleX="206090">
        <dgm:presLayoutVars>
          <dgm:chMax val="0"/>
          <dgm:bulletEnabled val="1"/>
        </dgm:presLayoutVars>
      </dgm:prSet>
      <dgm:spPr/>
    </dgm:pt>
    <dgm:pt modelId="{62C4D73C-294D-4C3E-A7AF-0A23B6CAF0EA}" type="pres">
      <dgm:prSet presAssocID="{C04A8E88-E9B7-4E24-939E-24F5C2774932}" presName="sibTrans" presStyleLbl="sibTrans2D1" presStyleIdx="17" presStyleCnt="18"/>
      <dgm:spPr/>
    </dgm:pt>
    <dgm:pt modelId="{1A8D1848-1459-4E5E-84FD-57C98A14A6DB}" type="pres">
      <dgm:prSet presAssocID="{A925EDD2-DAE3-451F-A728-2FF8847FE624}" presName="child" presStyleLbl="alignAccFollowNode1" presStyleIdx="17" presStyleCnt="18" custScaleX="206090">
        <dgm:presLayoutVars>
          <dgm:chMax val="0"/>
          <dgm:bulletEnabled val="1"/>
        </dgm:presLayoutVars>
      </dgm:prSet>
      <dgm:spPr/>
    </dgm:pt>
  </dgm:ptLst>
  <dgm:cxnLst>
    <dgm:cxn modelId="{22BFB502-42B1-B54B-B806-B27D4566CA38}" type="presOf" srcId="{DB8C7576-AB24-4DB5-B562-88A1D7C48DA4}" destId="{391F07B7-2132-4285-9F1F-A9058DBA1D1D}" srcOrd="0" destOrd="0" presId="urn:microsoft.com/office/officeart/2005/8/layout/lProcess1"/>
    <dgm:cxn modelId="{30D3BB08-FAF2-4E44-9568-9737B3E0C099}" type="presOf" srcId="{9B21921A-2D05-4317-913B-6967BEB7852D}" destId="{66C05D31-F8B0-4F2A-B497-746F1852D787}" srcOrd="0" destOrd="0" presId="urn:microsoft.com/office/officeart/2005/8/layout/lProcess1"/>
    <dgm:cxn modelId="{912C7F0F-5B8C-41A7-A2D6-E16DC05BDB71}" srcId="{11F43134-C8DF-4B43-AF22-192A835DDC29}" destId="{A925EDD2-DAE3-451F-A728-2FF8847FE624}" srcOrd="4" destOrd="0" parTransId="{4B086245-5AD8-4FDC-B8C2-9243B794F85B}" sibTransId="{B989374E-B22A-4B46-B98D-C95EA35644C7}"/>
    <dgm:cxn modelId="{B073CC0F-B842-4E09-8A5A-B118B534169D}" srcId="{11F43134-C8DF-4B43-AF22-192A835DDC29}" destId="{BC1A9C43-AA3B-44C4-89EF-8D079F99194B}" srcOrd="0" destOrd="0" parTransId="{AEAE9FA2-FC4B-43D7-9D96-5E5A1F57B5D9}" sibTransId="{942C51BD-5626-4624-9BB2-F215939A2ED1}"/>
    <dgm:cxn modelId="{AB792B15-FE4B-D14B-AE8A-B075AE0C0D86}" type="presOf" srcId="{52267876-4431-4FBC-B868-E833B40C4D9A}" destId="{183F87C1-1CAD-48A6-AF63-53ED219AF7F7}" srcOrd="0" destOrd="0" presId="urn:microsoft.com/office/officeart/2005/8/layout/lProcess1"/>
    <dgm:cxn modelId="{8E2B621B-B4F8-4D17-8559-049EF2A1E194}" srcId="{CC313077-A460-4BCA-99C2-32EA053B7AD1}" destId="{9F23BF30-9470-4FE9-886F-CBB5F5054F0A}" srcOrd="6" destOrd="0" parTransId="{466201B0-8A47-4FD5-B4B5-571F367F25C3}" sibTransId="{A8CCF1AD-4C01-4A5A-8FD1-4A8AEC99E045}"/>
    <dgm:cxn modelId="{18B8451C-4934-BB45-A911-FD17DEFCCCB3}" type="presOf" srcId="{866ADD7B-10A8-4566-BD2D-A1E909F3FC9B}" destId="{BAD88AF5-7A61-467A-99BC-3AA0897E3E0C}" srcOrd="0" destOrd="0" presId="urn:microsoft.com/office/officeart/2005/8/layout/lProcess1"/>
    <dgm:cxn modelId="{F6581520-AAE5-C841-B609-8FAE49D9682E}" type="presOf" srcId="{6D01AB18-44F1-48EA-8099-E56AD1965A3F}" destId="{1EE005DC-7FAD-4C18-8054-A6ACFB6EAC57}" srcOrd="0" destOrd="0" presId="urn:microsoft.com/office/officeart/2005/8/layout/lProcess1"/>
    <dgm:cxn modelId="{45944222-99D4-814F-9561-30DECC6B2F83}" type="presOf" srcId="{10C64FDB-8D7D-43C5-B3A2-6EF9BDBA21C0}" destId="{D7509DE8-9DC6-40FC-9A1C-2C6FBC66354F}" srcOrd="0" destOrd="0" presId="urn:microsoft.com/office/officeart/2005/8/layout/lProcess1"/>
    <dgm:cxn modelId="{2B13A622-B38E-8143-86E5-DF2104DBA1CF}" type="presOf" srcId="{224EE90C-C1B3-4567-8E35-DCCAD24C4C90}" destId="{58ADFE38-62C7-4388-B0AD-C56BE0EE75C8}" srcOrd="0" destOrd="0" presId="urn:microsoft.com/office/officeart/2005/8/layout/lProcess1"/>
    <dgm:cxn modelId="{A1549825-B982-4649-808B-23AFAC1274C4}" srcId="{DB8C7576-AB24-4DB5-B562-88A1D7C48DA4}" destId="{EEE987A7-3F97-43AF-81F4-120EDCBFCE6B}" srcOrd="2" destOrd="0" parTransId="{DD825E80-F226-4D05-9BBD-B3583486B6F0}" sibTransId="{F761DFEF-B41D-40DC-B37D-1BEE1B1AC92D}"/>
    <dgm:cxn modelId="{85395F26-6170-EE47-B044-5FDAD18A55A9}" type="presOf" srcId="{EEDD6066-AD1B-4533-9EF0-72E97B80CE92}" destId="{3DB3B051-407C-4675-8B21-CAA007FEBFA8}" srcOrd="0" destOrd="0" presId="urn:microsoft.com/office/officeart/2005/8/layout/lProcess1"/>
    <dgm:cxn modelId="{ED06852F-FDE1-924C-909F-859903486989}" type="presOf" srcId="{DF692369-50C9-41AA-8242-3907E2F8F0E4}" destId="{798B50BA-D757-40F4-BEBC-CBD41152478D}" srcOrd="0" destOrd="0" presId="urn:microsoft.com/office/officeart/2005/8/layout/lProcess1"/>
    <dgm:cxn modelId="{FB9C1E32-757B-4C72-A67D-133A74A5A7F1}" srcId="{CC313077-A460-4BCA-99C2-32EA053B7AD1}" destId="{6D01AB18-44F1-48EA-8099-E56AD1965A3F}" srcOrd="3" destOrd="0" parTransId="{F1E22020-882D-433E-8645-DD01FB53B7EA}" sibTransId="{9B21921A-2D05-4317-913B-6967BEB7852D}"/>
    <dgm:cxn modelId="{4410AE33-4FB0-944E-ADAA-A99104072895}" type="presOf" srcId="{C04A8E88-E9B7-4E24-939E-24F5C2774932}" destId="{62C4D73C-294D-4C3E-A7AF-0A23B6CAF0EA}" srcOrd="0" destOrd="0" presId="urn:microsoft.com/office/officeart/2005/8/layout/lProcess1"/>
    <dgm:cxn modelId="{704EDF3B-E7BB-4A64-B505-2DB023F2604F}" srcId="{DB8C7576-AB24-4DB5-B562-88A1D7C48DA4}" destId="{7AAA645E-4642-48BC-A9B6-10D42ABA17AF}" srcOrd="1" destOrd="0" parTransId="{AFC15F2B-23A7-4D57-A0DC-762985513C78}" sibTransId="{107732B4-A357-4436-AFAF-45D97AA85CAE}"/>
    <dgm:cxn modelId="{364F5B61-78FF-405F-B06E-E6AABBACC8C6}" srcId="{55091B49-35CB-45D8-A4A3-82E5A5F427BF}" destId="{11F43134-C8DF-4B43-AF22-192A835DDC29}" srcOrd="2" destOrd="0" parTransId="{3BDA4F7C-0B3E-4F1E-844D-C4E37621977F}" sibTransId="{BCA30189-1802-4F36-AEAB-5B41E5A4321F}"/>
    <dgm:cxn modelId="{7C60FE61-F4AC-9746-BB5C-A90312A8D67F}" type="presOf" srcId="{97D008EF-20EF-43BB-ADC1-E867F97A01C1}" destId="{44E2A3C2-13D5-49DA-9D30-1AD00ED52E8D}" srcOrd="0" destOrd="0" presId="urn:microsoft.com/office/officeart/2005/8/layout/lProcess1"/>
    <dgm:cxn modelId="{F313B662-25AA-9242-9339-0C97B6D59E6E}" type="presOf" srcId="{35CB8EE1-A2A3-4599-B232-82FCAA912172}" destId="{234ECC67-EE02-4F47-87E6-69548C183989}" srcOrd="0" destOrd="0" presId="urn:microsoft.com/office/officeart/2005/8/layout/lProcess1"/>
    <dgm:cxn modelId="{7C517245-B09E-1543-AA73-9E1CC2C2CC98}" type="presOf" srcId="{BC1A9C43-AA3B-44C4-89EF-8D079F99194B}" destId="{0BF8E6C6-DA20-417A-92E5-B01C327E5DB5}" srcOrd="0" destOrd="0" presId="urn:microsoft.com/office/officeart/2005/8/layout/lProcess1"/>
    <dgm:cxn modelId="{E66B7945-E582-4B94-AB17-DCB9A19D1145}" srcId="{DB8C7576-AB24-4DB5-B562-88A1D7C48DA4}" destId="{6365981D-19DE-48C4-A5FA-6B8FDBC49946}" srcOrd="0" destOrd="0" parTransId="{52267876-4431-4FBC-B868-E833B40C4D9A}" sibTransId="{E407E353-A9E0-4A3C-BD51-DA81725BF3BA}"/>
    <dgm:cxn modelId="{A7DD5049-FE76-421E-9E8B-2880BC70FB63}" srcId="{CC313077-A460-4BCA-99C2-32EA053B7AD1}" destId="{CDF9595B-FE12-467F-B41D-008D157783A5}" srcOrd="5" destOrd="0" parTransId="{8BFE329C-A389-4967-A6E7-7F3B97A6B913}" sibTransId="{6E216661-21AB-4D42-8326-AFA9A57FB432}"/>
    <dgm:cxn modelId="{1067906C-8BE5-DE4A-813E-84E75499E2C2}" type="presOf" srcId="{79BCDBDE-C412-8445-B426-638583C88AC9}" destId="{02755EFE-D97A-944C-A5E7-914DA260F79C}" srcOrd="0" destOrd="0" presId="urn:microsoft.com/office/officeart/2005/8/layout/lProcess1"/>
    <dgm:cxn modelId="{0E3E1A71-42DD-F943-99E2-EB3AF3A6897E}" type="presOf" srcId="{E407E353-A9E0-4A3C-BD51-DA81725BF3BA}" destId="{FD9F53FC-D393-4F74-9A48-3D66BD38F90A}" srcOrd="0" destOrd="0" presId="urn:microsoft.com/office/officeart/2005/8/layout/lProcess1"/>
    <dgm:cxn modelId="{BDF4CE51-0E28-426E-B1B5-D161BDBFF8B4}" srcId="{CC313077-A460-4BCA-99C2-32EA053B7AD1}" destId="{35CB8EE1-A2A3-4599-B232-82FCAA912172}" srcOrd="2" destOrd="0" parTransId="{862A8649-18E6-4E9B-93E0-985CECC42784}" sibTransId="{A581F75B-873F-480C-9189-6E3A78D32CE3}"/>
    <dgm:cxn modelId="{53129E75-64CB-6A44-8741-EC9083B7CE92}" type="presOf" srcId="{CA0E4DCC-1A90-4410-A44B-DFA1654D73EE}" destId="{CAEC5DA8-B571-40F7-B6A1-A285E4256B4B}" srcOrd="0" destOrd="0" presId="urn:microsoft.com/office/officeart/2005/8/layout/lProcess1"/>
    <dgm:cxn modelId="{71DC9D58-92F3-401D-8EA5-246C444B6F75}" srcId="{DB8C7576-AB24-4DB5-B562-88A1D7C48DA4}" destId="{10C64FDB-8D7D-43C5-B3A2-6EF9BDBA21C0}" srcOrd="4" destOrd="0" parTransId="{9F9C7EE0-6D49-4DA9-8A02-1D80B760FD90}" sibTransId="{DAF56B35-59DC-4E53-BB4F-6C4A005461F8}"/>
    <dgm:cxn modelId="{7DC7857A-AA8B-483D-8C50-71641BA6DA5E}" srcId="{11F43134-C8DF-4B43-AF22-192A835DDC29}" destId="{F51166B4-455B-4E22-998E-0E3688D3181C}" srcOrd="3" destOrd="0" parTransId="{50E60A51-CFDB-4C6E-9480-FD1E13F78A19}" sibTransId="{C04A8E88-E9B7-4E24-939E-24F5C2774932}"/>
    <dgm:cxn modelId="{A98C6F7C-E67D-4BEC-AB60-5E43F21E3C5A}" srcId="{55091B49-35CB-45D8-A4A3-82E5A5F427BF}" destId="{CC313077-A460-4BCA-99C2-32EA053B7AD1}" srcOrd="1" destOrd="0" parTransId="{75895C3A-EAC2-4232-86E2-0FC1A164D1F3}" sibTransId="{C3A0C53B-49D2-4160-B0FF-2E35EED1E5B1}"/>
    <dgm:cxn modelId="{98BFA181-5C61-4F97-9379-2CDC77F8911A}" srcId="{CC313077-A460-4BCA-99C2-32EA053B7AD1}" destId="{97D008EF-20EF-43BB-ADC1-E867F97A01C1}" srcOrd="0" destOrd="0" parTransId="{41427DF4-ADC5-474B-B2E7-9CE0F978C8AF}" sibTransId="{D189E17C-D1BD-44E6-B1FF-521E1E49D8F5}"/>
    <dgm:cxn modelId="{8058F582-FB03-5946-BEDB-D0103061E4BA}" srcId="{DB8C7576-AB24-4DB5-B562-88A1D7C48DA4}" destId="{79BCDBDE-C412-8445-B426-638583C88AC9}" srcOrd="5" destOrd="0" parTransId="{5580BDF7-91BD-4742-ADE5-5577E62E5EDB}" sibTransId="{6BCB553F-9BDB-6947-8FAE-FB1219A5E61F}"/>
    <dgm:cxn modelId="{F6891B86-CB3D-CA49-8FC2-45C0F7ED1516}" type="presOf" srcId="{8B3DFFED-E9DD-4CF9-8325-965B717A4A9F}" destId="{265B7253-DCA6-44A3-9616-681EAA2F04AA}" srcOrd="0" destOrd="0" presId="urn:microsoft.com/office/officeart/2005/8/layout/lProcess1"/>
    <dgm:cxn modelId="{362E408A-2926-0E4C-BB64-756865049199}" type="presOf" srcId="{942C51BD-5626-4624-9BB2-F215939A2ED1}" destId="{BA97C18D-D704-45FC-A96E-E7A03C64A9D8}" srcOrd="0" destOrd="0" presId="urn:microsoft.com/office/officeart/2005/8/layout/lProcess1"/>
    <dgm:cxn modelId="{9627D691-39B8-47D6-A07D-ABB3A094B835}" srcId="{DB8C7576-AB24-4DB5-B562-88A1D7C48DA4}" destId="{D607B55F-E36E-4D76-BF7B-D18E14600E68}" srcOrd="3" destOrd="0" parTransId="{03AF2262-7675-4690-91B9-BF514D46F9D9}" sibTransId="{CA0E4DCC-1A90-4410-A44B-DFA1654D73EE}"/>
    <dgm:cxn modelId="{4EB17893-C916-3145-ABA3-41C5E36132B0}" type="presOf" srcId="{6E216661-21AB-4D42-8326-AFA9A57FB432}" destId="{B1E92CD8-2326-49B2-8C73-65E2999F81E1}" srcOrd="0" destOrd="0" presId="urn:microsoft.com/office/officeart/2005/8/layout/lProcess1"/>
    <dgm:cxn modelId="{A465B193-1163-074C-9715-0155EE1A1EB2}" type="presOf" srcId="{7AAA645E-4642-48BC-A9B6-10D42ABA17AF}" destId="{7ED6BCF0-A8DE-4681-BF02-ABBD8774F278}" srcOrd="0" destOrd="0" presId="urn:microsoft.com/office/officeart/2005/8/layout/lProcess1"/>
    <dgm:cxn modelId="{A091FD98-1765-5443-9A94-B9447B648736}" type="presOf" srcId="{A925EDD2-DAE3-451F-A728-2FF8847FE624}" destId="{1A8D1848-1459-4E5E-84FD-57C98A14A6DB}" srcOrd="0" destOrd="0" presId="urn:microsoft.com/office/officeart/2005/8/layout/lProcess1"/>
    <dgm:cxn modelId="{A17CF99A-BA70-482C-880E-D9A76E9D5189}" srcId="{CC313077-A460-4BCA-99C2-32EA053B7AD1}" destId="{EEDD6066-AD1B-4533-9EF0-72E97B80CE92}" srcOrd="1" destOrd="0" parTransId="{3E73B086-3D6E-48A2-9970-6EA91270647E}" sibTransId="{224EE90C-C1B3-4567-8E35-DCCAD24C4C90}"/>
    <dgm:cxn modelId="{A43C449D-FF7F-1143-95DB-BB898BF23AF3}" type="presOf" srcId="{DAF56B35-59DC-4E53-BB4F-6C4A005461F8}" destId="{AA6FA57B-3E1A-BD43-BA64-883E20DFE1C7}" srcOrd="0" destOrd="0" presId="urn:microsoft.com/office/officeart/2005/8/layout/lProcess1"/>
    <dgm:cxn modelId="{7BEEE5A4-765B-7945-9624-BFC8D30BCEA5}" type="presOf" srcId="{3DD462D0-4836-492A-ABB7-D4591038C046}" destId="{C6A1F113-2C4E-4796-BD95-2BF1D6A3729D}" srcOrd="0" destOrd="0" presId="urn:microsoft.com/office/officeart/2005/8/layout/lProcess1"/>
    <dgm:cxn modelId="{974E7AA8-34AB-6640-83F8-C8C6DF3D1AC1}" type="presOf" srcId="{6365981D-19DE-48C4-A5FA-6B8FDBC49946}" destId="{34E6FD1F-ED7E-4245-9F9D-1C52B14087CB}" srcOrd="0" destOrd="0" presId="urn:microsoft.com/office/officeart/2005/8/layout/lProcess1"/>
    <dgm:cxn modelId="{4362BCAE-1633-E747-9835-1D41C38C9A20}" type="presOf" srcId="{41427DF4-ADC5-474B-B2E7-9CE0F978C8AF}" destId="{DBA139A4-2E9E-4F2A-ADFD-C6CECB81918F}" srcOrd="0" destOrd="0" presId="urn:microsoft.com/office/officeart/2005/8/layout/lProcess1"/>
    <dgm:cxn modelId="{715CF9AF-AEDA-4CF3-87D3-0412CF3F7326}" srcId="{55091B49-35CB-45D8-A4A3-82E5A5F427BF}" destId="{DB8C7576-AB24-4DB5-B562-88A1D7C48DA4}" srcOrd="0" destOrd="0" parTransId="{CF1FB309-9AC7-40BF-8D68-F2066FC10F70}" sibTransId="{5BC3A3B5-441F-46D0-8537-8D6E444D89AE}"/>
    <dgm:cxn modelId="{DF5883B2-CFFA-458E-BE69-5D0D060F6FF0}" srcId="{11F43134-C8DF-4B43-AF22-192A835DDC29}" destId="{3DD462D0-4836-492A-ABB7-D4591038C046}" srcOrd="1" destOrd="0" parTransId="{B7884653-9AB1-417C-8035-9E7678559C09}" sibTransId="{D5F30E06-B319-4CBD-AB8F-C49719371FFB}"/>
    <dgm:cxn modelId="{D7ADD7B3-C1D8-B344-8623-904B64B4EF69}" type="presOf" srcId="{D607B55F-E36E-4D76-BF7B-D18E14600E68}" destId="{8A0E2248-3664-4BA5-8379-1325A44B5A2B}" srcOrd="0" destOrd="0" presId="urn:microsoft.com/office/officeart/2005/8/layout/lProcess1"/>
    <dgm:cxn modelId="{719435B6-C427-8B43-8706-354D51B5D0BC}" type="presOf" srcId="{EEE987A7-3F97-43AF-81F4-120EDCBFCE6B}" destId="{7680C093-1D3C-473B-8E12-682FB4252045}" srcOrd="0" destOrd="0" presId="urn:microsoft.com/office/officeart/2005/8/layout/lProcess1"/>
    <dgm:cxn modelId="{80DF6ABA-C042-214B-AA93-74863A5A34DF}" type="presOf" srcId="{F761DFEF-B41D-40DC-B37D-1BEE1B1AC92D}" destId="{77A15278-1F6A-49F1-9651-2F056B796F64}" srcOrd="0" destOrd="0" presId="urn:microsoft.com/office/officeart/2005/8/layout/lProcess1"/>
    <dgm:cxn modelId="{2FD93BC2-7BF0-6D48-9CD9-2C86D5AF2CAA}" type="presOf" srcId="{D5F30E06-B319-4CBD-AB8F-C49719371FFB}" destId="{89263F74-CEB0-4338-B5E2-C5D25B17AC4F}" srcOrd="0" destOrd="0" presId="urn:microsoft.com/office/officeart/2005/8/layout/lProcess1"/>
    <dgm:cxn modelId="{87FAC2C5-7502-134B-B025-F7ED361BF45C}" type="presOf" srcId="{CC313077-A460-4BCA-99C2-32EA053B7AD1}" destId="{74C3C014-07AD-470A-941F-F5F8E7712770}" srcOrd="0" destOrd="0" presId="urn:microsoft.com/office/officeart/2005/8/layout/lProcess1"/>
    <dgm:cxn modelId="{01FC07C9-F096-9E4C-9A62-82E5C0A96A46}" type="presOf" srcId="{CDF9595B-FE12-467F-B41D-008D157783A5}" destId="{19980F8E-3B38-4CB7-A1D5-3F7EFEAF7835}" srcOrd="0" destOrd="0" presId="urn:microsoft.com/office/officeart/2005/8/layout/lProcess1"/>
    <dgm:cxn modelId="{1C1578C9-004E-A94B-9BB1-4EA4BCBFD398}" type="presOf" srcId="{11F43134-C8DF-4B43-AF22-192A835DDC29}" destId="{EDDAC949-FC24-47F1-ABEF-D061B239C80A}" srcOrd="0" destOrd="0" presId="urn:microsoft.com/office/officeart/2005/8/layout/lProcess1"/>
    <dgm:cxn modelId="{3FB35ED4-E486-8346-B16C-2E27B4A02BCC}" type="presOf" srcId="{9F23BF30-9470-4FE9-886F-CBB5F5054F0A}" destId="{8A0BDDA9-A91D-42C1-BFD6-A96FB067B9DF}" srcOrd="0" destOrd="0" presId="urn:microsoft.com/office/officeart/2005/8/layout/lProcess1"/>
    <dgm:cxn modelId="{D11A16DB-E5D2-964A-8663-448E874DEB27}" type="presOf" srcId="{A581F75B-873F-480C-9189-6E3A78D32CE3}" destId="{42D6279C-5B3F-4510-AB17-07AA9271BBE9}" srcOrd="0" destOrd="0" presId="urn:microsoft.com/office/officeart/2005/8/layout/lProcess1"/>
    <dgm:cxn modelId="{5D22BDDC-0226-1A4D-97E8-187B45EFC59A}" type="presOf" srcId="{55091B49-35CB-45D8-A4A3-82E5A5F427BF}" destId="{46F8961C-C989-4604-89AB-8C5DF85340E2}" srcOrd="0" destOrd="0" presId="urn:microsoft.com/office/officeart/2005/8/layout/lProcess1"/>
    <dgm:cxn modelId="{AEC511DF-6613-4960-A5EE-3C717797DE1C}" srcId="{11F43134-C8DF-4B43-AF22-192A835DDC29}" destId="{DF692369-50C9-41AA-8242-3907E2F8F0E4}" srcOrd="2" destOrd="0" parTransId="{A94E280E-EE8C-4745-BDDF-784EC9F9F09B}" sibTransId="{8B3DFFED-E9DD-4CF9-8325-965B717A4A9F}"/>
    <dgm:cxn modelId="{30AC5DE1-C4AB-4943-95BC-1360DE20C032}" type="presOf" srcId="{AEAE9FA2-FC4B-43D7-9D96-5E5A1F57B5D9}" destId="{505A0820-5EEA-4D5C-A1E7-EF1167E78CCF}" srcOrd="0" destOrd="0" presId="urn:microsoft.com/office/officeart/2005/8/layout/lProcess1"/>
    <dgm:cxn modelId="{E722F8E5-47C4-5F43-8878-551664BF021D}" type="presOf" srcId="{D189E17C-D1BD-44E6-B1FF-521E1E49D8F5}" destId="{2597C974-B61C-4006-AB75-68B0EC455E0D}" srcOrd="0" destOrd="0" presId="urn:microsoft.com/office/officeart/2005/8/layout/lProcess1"/>
    <dgm:cxn modelId="{9F5F99E6-C00C-AD47-ADB8-B662B6B1C308}" type="presOf" srcId="{F51166B4-455B-4E22-998E-0E3688D3181C}" destId="{6C77D6A3-9573-4373-8C60-CA4A507D7A1E}" srcOrd="0" destOrd="0" presId="urn:microsoft.com/office/officeart/2005/8/layout/lProcess1"/>
    <dgm:cxn modelId="{F28CEBF1-C04B-49C6-8E27-4486587A6FC3}" srcId="{CC313077-A460-4BCA-99C2-32EA053B7AD1}" destId="{866ADD7B-10A8-4566-BD2D-A1E909F3FC9B}" srcOrd="4" destOrd="0" parTransId="{75A79113-A245-4CCD-B936-5E0E405F0A63}" sibTransId="{FAC742AE-AAFA-452C-9032-4DF44B5D8958}"/>
    <dgm:cxn modelId="{1A57F4F5-F1EE-DB4F-93CD-0FFACC559EDE}" type="presOf" srcId="{107732B4-A357-4436-AFAF-45D97AA85CAE}" destId="{12AE466C-DAD2-4D6D-9D3E-1327F9A27A98}" srcOrd="0" destOrd="0" presId="urn:microsoft.com/office/officeart/2005/8/layout/lProcess1"/>
    <dgm:cxn modelId="{0B9516FD-592E-064A-A01B-8E7DA9F3859D}" type="presOf" srcId="{FAC742AE-AAFA-452C-9032-4DF44B5D8958}" destId="{7965D478-FCFC-423E-B591-30CE8AFC6BFC}" srcOrd="0" destOrd="0" presId="urn:microsoft.com/office/officeart/2005/8/layout/lProcess1"/>
    <dgm:cxn modelId="{4545A5F4-FDC4-6C4D-9B02-36ED7181F9E6}" type="presParOf" srcId="{46F8961C-C989-4604-89AB-8C5DF85340E2}" destId="{03C89C5E-CF69-4BAE-A995-D7A06BE53EF9}" srcOrd="0" destOrd="0" presId="urn:microsoft.com/office/officeart/2005/8/layout/lProcess1"/>
    <dgm:cxn modelId="{B5FB3007-A641-BC40-8C8E-EA2F721457AA}" type="presParOf" srcId="{03C89C5E-CF69-4BAE-A995-D7A06BE53EF9}" destId="{391F07B7-2132-4285-9F1F-A9058DBA1D1D}" srcOrd="0" destOrd="0" presId="urn:microsoft.com/office/officeart/2005/8/layout/lProcess1"/>
    <dgm:cxn modelId="{270A5E28-EBFB-DA4D-8BD7-127068AA0DF7}" type="presParOf" srcId="{03C89C5E-CF69-4BAE-A995-D7A06BE53EF9}" destId="{183F87C1-1CAD-48A6-AF63-53ED219AF7F7}" srcOrd="1" destOrd="0" presId="urn:microsoft.com/office/officeart/2005/8/layout/lProcess1"/>
    <dgm:cxn modelId="{6ECECE64-B2AF-0649-B943-9745F32E6A55}" type="presParOf" srcId="{03C89C5E-CF69-4BAE-A995-D7A06BE53EF9}" destId="{34E6FD1F-ED7E-4245-9F9D-1C52B14087CB}" srcOrd="2" destOrd="0" presId="urn:microsoft.com/office/officeart/2005/8/layout/lProcess1"/>
    <dgm:cxn modelId="{EEA2AAC9-7DF7-A54E-9105-424FDED827B3}" type="presParOf" srcId="{03C89C5E-CF69-4BAE-A995-D7A06BE53EF9}" destId="{FD9F53FC-D393-4F74-9A48-3D66BD38F90A}" srcOrd="3" destOrd="0" presId="urn:microsoft.com/office/officeart/2005/8/layout/lProcess1"/>
    <dgm:cxn modelId="{80183E41-4A8A-2F4F-9E65-0BD769D85688}" type="presParOf" srcId="{03C89C5E-CF69-4BAE-A995-D7A06BE53EF9}" destId="{7ED6BCF0-A8DE-4681-BF02-ABBD8774F278}" srcOrd="4" destOrd="0" presId="urn:microsoft.com/office/officeart/2005/8/layout/lProcess1"/>
    <dgm:cxn modelId="{37DDA879-37D0-3E4A-BCE0-2D1D037CB562}" type="presParOf" srcId="{03C89C5E-CF69-4BAE-A995-D7A06BE53EF9}" destId="{12AE466C-DAD2-4D6D-9D3E-1327F9A27A98}" srcOrd="5" destOrd="0" presId="urn:microsoft.com/office/officeart/2005/8/layout/lProcess1"/>
    <dgm:cxn modelId="{E5DE7801-49C1-B242-A17F-D2DFB84A69C6}" type="presParOf" srcId="{03C89C5E-CF69-4BAE-A995-D7A06BE53EF9}" destId="{7680C093-1D3C-473B-8E12-682FB4252045}" srcOrd="6" destOrd="0" presId="urn:microsoft.com/office/officeart/2005/8/layout/lProcess1"/>
    <dgm:cxn modelId="{56DF1B16-B484-8847-9CEA-E8436040F0D5}" type="presParOf" srcId="{03C89C5E-CF69-4BAE-A995-D7A06BE53EF9}" destId="{77A15278-1F6A-49F1-9651-2F056B796F64}" srcOrd="7" destOrd="0" presId="urn:microsoft.com/office/officeart/2005/8/layout/lProcess1"/>
    <dgm:cxn modelId="{98AEFE4F-A9F3-864B-9591-834C9CC7AA32}" type="presParOf" srcId="{03C89C5E-CF69-4BAE-A995-D7A06BE53EF9}" destId="{8A0E2248-3664-4BA5-8379-1325A44B5A2B}" srcOrd="8" destOrd="0" presId="urn:microsoft.com/office/officeart/2005/8/layout/lProcess1"/>
    <dgm:cxn modelId="{2A583713-FF04-C24D-B335-29A6CB2D25AC}" type="presParOf" srcId="{03C89C5E-CF69-4BAE-A995-D7A06BE53EF9}" destId="{CAEC5DA8-B571-40F7-B6A1-A285E4256B4B}" srcOrd="9" destOrd="0" presId="urn:microsoft.com/office/officeart/2005/8/layout/lProcess1"/>
    <dgm:cxn modelId="{9BA0D1E9-13EE-5447-B9E8-B8A6F26920FF}" type="presParOf" srcId="{03C89C5E-CF69-4BAE-A995-D7A06BE53EF9}" destId="{D7509DE8-9DC6-40FC-9A1C-2C6FBC66354F}" srcOrd="10" destOrd="0" presId="urn:microsoft.com/office/officeart/2005/8/layout/lProcess1"/>
    <dgm:cxn modelId="{0646D23F-CC30-C844-B71F-37062EA1DB8D}" type="presParOf" srcId="{03C89C5E-CF69-4BAE-A995-D7A06BE53EF9}" destId="{AA6FA57B-3E1A-BD43-BA64-883E20DFE1C7}" srcOrd="11" destOrd="0" presId="urn:microsoft.com/office/officeart/2005/8/layout/lProcess1"/>
    <dgm:cxn modelId="{6D727139-52A1-8B4D-80C0-463BA1FD195F}" type="presParOf" srcId="{03C89C5E-CF69-4BAE-A995-D7A06BE53EF9}" destId="{02755EFE-D97A-944C-A5E7-914DA260F79C}" srcOrd="12" destOrd="0" presId="urn:microsoft.com/office/officeart/2005/8/layout/lProcess1"/>
    <dgm:cxn modelId="{FD66E465-2133-5A46-9F13-4667876728BE}" type="presParOf" srcId="{46F8961C-C989-4604-89AB-8C5DF85340E2}" destId="{271E9B5B-D204-460F-88FF-26443668DFC3}" srcOrd="1" destOrd="0" presId="urn:microsoft.com/office/officeart/2005/8/layout/lProcess1"/>
    <dgm:cxn modelId="{F18D0874-5B65-554E-8456-C3007AAD5FA8}" type="presParOf" srcId="{46F8961C-C989-4604-89AB-8C5DF85340E2}" destId="{001FC613-E093-467B-8C8E-6AA543841AA4}" srcOrd="2" destOrd="0" presId="urn:microsoft.com/office/officeart/2005/8/layout/lProcess1"/>
    <dgm:cxn modelId="{021F2487-FA36-6C44-B67E-556803A119DF}" type="presParOf" srcId="{001FC613-E093-467B-8C8E-6AA543841AA4}" destId="{74C3C014-07AD-470A-941F-F5F8E7712770}" srcOrd="0" destOrd="0" presId="urn:microsoft.com/office/officeart/2005/8/layout/lProcess1"/>
    <dgm:cxn modelId="{7841FA50-EE38-1748-A43A-5CD475111A07}" type="presParOf" srcId="{001FC613-E093-467B-8C8E-6AA543841AA4}" destId="{DBA139A4-2E9E-4F2A-ADFD-C6CECB81918F}" srcOrd="1" destOrd="0" presId="urn:microsoft.com/office/officeart/2005/8/layout/lProcess1"/>
    <dgm:cxn modelId="{7BF897E7-2BC3-354B-82B2-D6BCCF8E4B6C}" type="presParOf" srcId="{001FC613-E093-467B-8C8E-6AA543841AA4}" destId="{44E2A3C2-13D5-49DA-9D30-1AD00ED52E8D}" srcOrd="2" destOrd="0" presId="urn:microsoft.com/office/officeart/2005/8/layout/lProcess1"/>
    <dgm:cxn modelId="{1AC9B13E-2174-7941-AFB9-5E47C04DD083}" type="presParOf" srcId="{001FC613-E093-467B-8C8E-6AA543841AA4}" destId="{2597C974-B61C-4006-AB75-68B0EC455E0D}" srcOrd="3" destOrd="0" presId="urn:microsoft.com/office/officeart/2005/8/layout/lProcess1"/>
    <dgm:cxn modelId="{3DE09455-28E2-F342-B4B0-C14183E95287}" type="presParOf" srcId="{001FC613-E093-467B-8C8E-6AA543841AA4}" destId="{3DB3B051-407C-4675-8B21-CAA007FEBFA8}" srcOrd="4" destOrd="0" presId="urn:microsoft.com/office/officeart/2005/8/layout/lProcess1"/>
    <dgm:cxn modelId="{D3E4B582-7B26-EC40-BEB0-2B107159CFC7}" type="presParOf" srcId="{001FC613-E093-467B-8C8E-6AA543841AA4}" destId="{58ADFE38-62C7-4388-B0AD-C56BE0EE75C8}" srcOrd="5" destOrd="0" presId="urn:microsoft.com/office/officeart/2005/8/layout/lProcess1"/>
    <dgm:cxn modelId="{BA918CA8-13C3-7148-B09E-AA1216CCC87A}" type="presParOf" srcId="{001FC613-E093-467B-8C8E-6AA543841AA4}" destId="{234ECC67-EE02-4F47-87E6-69548C183989}" srcOrd="6" destOrd="0" presId="urn:microsoft.com/office/officeart/2005/8/layout/lProcess1"/>
    <dgm:cxn modelId="{EA5027FC-BEB1-2F40-9E78-B0F3FB1AD90C}" type="presParOf" srcId="{001FC613-E093-467B-8C8E-6AA543841AA4}" destId="{42D6279C-5B3F-4510-AB17-07AA9271BBE9}" srcOrd="7" destOrd="0" presId="urn:microsoft.com/office/officeart/2005/8/layout/lProcess1"/>
    <dgm:cxn modelId="{3FFB85A0-DA7B-6E44-8AE9-2B92B744AC29}" type="presParOf" srcId="{001FC613-E093-467B-8C8E-6AA543841AA4}" destId="{1EE005DC-7FAD-4C18-8054-A6ACFB6EAC57}" srcOrd="8" destOrd="0" presId="urn:microsoft.com/office/officeart/2005/8/layout/lProcess1"/>
    <dgm:cxn modelId="{2651FEA3-AFE8-4B42-A61A-0E8843F700CC}" type="presParOf" srcId="{001FC613-E093-467B-8C8E-6AA543841AA4}" destId="{66C05D31-F8B0-4F2A-B497-746F1852D787}" srcOrd="9" destOrd="0" presId="urn:microsoft.com/office/officeart/2005/8/layout/lProcess1"/>
    <dgm:cxn modelId="{34CC1E07-19A8-2646-A63F-F5F71E385055}" type="presParOf" srcId="{001FC613-E093-467B-8C8E-6AA543841AA4}" destId="{BAD88AF5-7A61-467A-99BC-3AA0897E3E0C}" srcOrd="10" destOrd="0" presId="urn:microsoft.com/office/officeart/2005/8/layout/lProcess1"/>
    <dgm:cxn modelId="{5EC5D615-07E2-6B4F-A0DE-990DCBA9EFC9}" type="presParOf" srcId="{001FC613-E093-467B-8C8E-6AA543841AA4}" destId="{7965D478-FCFC-423E-B591-30CE8AFC6BFC}" srcOrd="11" destOrd="0" presId="urn:microsoft.com/office/officeart/2005/8/layout/lProcess1"/>
    <dgm:cxn modelId="{249332F4-7AEE-7A41-BB95-D451ABF5EB20}" type="presParOf" srcId="{001FC613-E093-467B-8C8E-6AA543841AA4}" destId="{19980F8E-3B38-4CB7-A1D5-3F7EFEAF7835}" srcOrd="12" destOrd="0" presId="urn:microsoft.com/office/officeart/2005/8/layout/lProcess1"/>
    <dgm:cxn modelId="{1DDA7715-4E49-9A4F-ADB1-B447751E931C}" type="presParOf" srcId="{001FC613-E093-467B-8C8E-6AA543841AA4}" destId="{B1E92CD8-2326-49B2-8C73-65E2999F81E1}" srcOrd="13" destOrd="0" presId="urn:microsoft.com/office/officeart/2005/8/layout/lProcess1"/>
    <dgm:cxn modelId="{B11C004E-32F9-994E-9136-B634B965A19B}" type="presParOf" srcId="{001FC613-E093-467B-8C8E-6AA543841AA4}" destId="{8A0BDDA9-A91D-42C1-BFD6-A96FB067B9DF}" srcOrd="14" destOrd="0" presId="urn:microsoft.com/office/officeart/2005/8/layout/lProcess1"/>
    <dgm:cxn modelId="{E1D85307-AF6E-3046-9025-8D74521D3B90}" type="presParOf" srcId="{46F8961C-C989-4604-89AB-8C5DF85340E2}" destId="{A2E8D03C-EDBF-4AA6-8766-1DCA9BB59715}" srcOrd="3" destOrd="0" presId="urn:microsoft.com/office/officeart/2005/8/layout/lProcess1"/>
    <dgm:cxn modelId="{43CB1D53-1C29-BB4E-BA65-4B64CCCC462A}" type="presParOf" srcId="{46F8961C-C989-4604-89AB-8C5DF85340E2}" destId="{A2B01BD1-D52F-44CC-9315-A6BDA89E1ECD}" srcOrd="4" destOrd="0" presId="urn:microsoft.com/office/officeart/2005/8/layout/lProcess1"/>
    <dgm:cxn modelId="{137C3D8C-1E47-0945-81EC-05A1B0EDA6E2}" type="presParOf" srcId="{A2B01BD1-D52F-44CC-9315-A6BDA89E1ECD}" destId="{EDDAC949-FC24-47F1-ABEF-D061B239C80A}" srcOrd="0" destOrd="0" presId="urn:microsoft.com/office/officeart/2005/8/layout/lProcess1"/>
    <dgm:cxn modelId="{110156DB-7667-F34D-AF33-319BCEE5CD83}" type="presParOf" srcId="{A2B01BD1-D52F-44CC-9315-A6BDA89E1ECD}" destId="{505A0820-5EEA-4D5C-A1E7-EF1167E78CCF}" srcOrd="1" destOrd="0" presId="urn:microsoft.com/office/officeart/2005/8/layout/lProcess1"/>
    <dgm:cxn modelId="{ED8D46F3-3A30-2547-BFB8-D93A87C134FC}" type="presParOf" srcId="{A2B01BD1-D52F-44CC-9315-A6BDA89E1ECD}" destId="{0BF8E6C6-DA20-417A-92E5-B01C327E5DB5}" srcOrd="2" destOrd="0" presId="urn:microsoft.com/office/officeart/2005/8/layout/lProcess1"/>
    <dgm:cxn modelId="{B9C6F05F-AAD4-6248-92AD-DF717422A5C8}" type="presParOf" srcId="{A2B01BD1-D52F-44CC-9315-A6BDA89E1ECD}" destId="{BA97C18D-D704-45FC-A96E-E7A03C64A9D8}" srcOrd="3" destOrd="0" presId="urn:microsoft.com/office/officeart/2005/8/layout/lProcess1"/>
    <dgm:cxn modelId="{38387848-8E66-D74D-9995-1B711A13DA8B}" type="presParOf" srcId="{A2B01BD1-D52F-44CC-9315-A6BDA89E1ECD}" destId="{C6A1F113-2C4E-4796-BD95-2BF1D6A3729D}" srcOrd="4" destOrd="0" presId="urn:microsoft.com/office/officeart/2005/8/layout/lProcess1"/>
    <dgm:cxn modelId="{76614A0B-6E82-7A4D-815E-3F1E5B0F14CE}" type="presParOf" srcId="{A2B01BD1-D52F-44CC-9315-A6BDA89E1ECD}" destId="{89263F74-CEB0-4338-B5E2-C5D25B17AC4F}" srcOrd="5" destOrd="0" presId="urn:microsoft.com/office/officeart/2005/8/layout/lProcess1"/>
    <dgm:cxn modelId="{A9F0D872-DC62-7544-B606-FB094F7C1D55}" type="presParOf" srcId="{A2B01BD1-D52F-44CC-9315-A6BDA89E1ECD}" destId="{798B50BA-D757-40F4-BEBC-CBD41152478D}" srcOrd="6" destOrd="0" presId="urn:microsoft.com/office/officeart/2005/8/layout/lProcess1"/>
    <dgm:cxn modelId="{9711A499-20AF-CC45-99A5-61B07F9D3512}" type="presParOf" srcId="{A2B01BD1-D52F-44CC-9315-A6BDA89E1ECD}" destId="{265B7253-DCA6-44A3-9616-681EAA2F04AA}" srcOrd="7" destOrd="0" presId="urn:microsoft.com/office/officeart/2005/8/layout/lProcess1"/>
    <dgm:cxn modelId="{B791518B-1303-4847-9C1F-078B70C024AF}" type="presParOf" srcId="{A2B01BD1-D52F-44CC-9315-A6BDA89E1ECD}" destId="{6C77D6A3-9573-4373-8C60-CA4A507D7A1E}" srcOrd="8" destOrd="0" presId="urn:microsoft.com/office/officeart/2005/8/layout/lProcess1"/>
    <dgm:cxn modelId="{84298C0D-B8F5-3C45-9BC0-A3F87C49BE62}" type="presParOf" srcId="{A2B01BD1-D52F-44CC-9315-A6BDA89E1ECD}" destId="{62C4D73C-294D-4C3E-A7AF-0A23B6CAF0EA}" srcOrd="9" destOrd="0" presId="urn:microsoft.com/office/officeart/2005/8/layout/lProcess1"/>
    <dgm:cxn modelId="{D09C95A9-4A8D-8947-91E7-BA5509622435}" type="presParOf" srcId="{A2B01BD1-D52F-44CC-9315-A6BDA89E1ECD}" destId="{1A8D1848-1459-4E5E-84FD-57C98A14A6DB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F07B7-2132-4285-9F1F-A9058DBA1D1D}">
      <dsp:nvSpPr>
        <dsp:cNvPr id="0" name=""/>
        <dsp:cNvSpPr/>
      </dsp:nvSpPr>
      <dsp:spPr>
        <a:xfrm>
          <a:off x="2016" y="261434"/>
          <a:ext cx="2557363" cy="327407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Performance</a:t>
          </a:r>
          <a:r>
            <a:rPr lang="en-GB" sz="1800" kern="1200" dirty="0">
              <a:solidFill>
                <a:schemeClr val="tx1"/>
              </a:solidFill>
            </a:rPr>
            <a:t> </a:t>
          </a:r>
        </a:p>
      </dsp:txBody>
      <dsp:txXfrm>
        <a:off x="11605" y="271023"/>
        <a:ext cx="2538185" cy="308229"/>
      </dsp:txXfrm>
    </dsp:sp>
    <dsp:sp modelId="{183F87C1-1CAD-48A6-AF63-53ED219AF7F7}">
      <dsp:nvSpPr>
        <dsp:cNvPr id="0" name=""/>
        <dsp:cNvSpPr/>
      </dsp:nvSpPr>
      <dsp:spPr>
        <a:xfrm rot="5385987">
          <a:off x="1253695" y="616435"/>
          <a:ext cx="55795" cy="564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E6FD1F-ED7E-4245-9F9D-1C52B14087CB}">
      <dsp:nvSpPr>
        <dsp:cNvPr id="0" name=""/>
        <dsp:cNvSpPr/>
      </dsp:nvSpPr>
      <dsp:spPr>
        <a:xfrm>
          <a:off x="185647" y="700432"/>
          <a:ext cx="2193659" cy="322295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Physical Skills</a:t>
          </a:r>
        </a:p>
      </dsp:txBody>
      <dsp:txXfrm>
        <a:off x="195087" y="709872"/>
        <a:ext cx="2174779" cy="303415"/>
      </dsp:txXfrm>
    </dsp:sp>
    <dsp:sp modelId="{FD9F53FC-D393-4F74-9A48-3D66BD38F90A}">
      <dsp:nvSpPr>
        <dsp:cNvPr id="0" name=""/>
        <dsp:cNvSpPr/>
      </dsp:nvSpPr>
      <dsp:spPr>
        <a:xfrm rot="5764691">
          <a:off x="1218326" y="1062137"/>
          <a:ext cx="79583" cy="564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6BCF0-A8DE-4681-BF02-ABBD8774F278}">
      <dsp:nvSpPr>
        <dsp:cNvPr id="0" name=""/>
        <dsp:cNvSpPr/>
      </dsp:nvSpPr>
      <dsp:spPr>
        <a:xfrm>
          <a:off x="142633" y="1157948"/>
          <a:ext cx="2182250" cy="322295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Technical Skills</a:t>
          </a:r>
        </a:p>
      </dsp:txBody>
      <dsp:txXfrm>
        <a:off x="152073" y="1167388"/>
        <a:ext cx="2163370" cy="303415"/>
      </dsp:txXfrm>
    </dsp:sp>
    <dsp:sp modelId="{12AE466C-DAD2-4D6D-9D3E-1327F9A27A98}">
      <dsp:nvSpPr>
        <dsp:cNvPr id="0" name=""/>
        <dsp:cNvSpPr/>
      </dsp:nvSpPr>
      <dsp:spPr>
        <a:xfrm rot="4996034">
          <a:off x="1240812" y="1497236"/>
          <a:ext cx="34611" cy="564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80C093-1D3C-473B-8E12-682FB4252045}">
      <dsp:nvSpPr>
        <dsp:cNvPr id="0" name=""/>
        <dsp:cNvSpPr/>
      </dsp:nvSpPr>
      <dsp:spPr>
        <a:xfrm>
          <a:off x="190668" y="1570630"/>
          <a:ext cx="2183616" cy="322295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Expressive Skills</a:t>
          </a:r>
        </a:p>
      </dsp:txBody>
      <dsp:txXfrm>
        <a:off x="200108" y="1580070"/>
        <a:ext cx="2164736" cy="303415"/>
      </dsp:txXfrm>
    </dsp:sp>
    <dsp:sp modelId="{77A15278-1F6A-49F1-9651-2F056B796F64}">
      <dsp:nvSpPr>
        <dsp:cNvPr id="0" name=""/>
        <dsp:cNvSpPr/>
      </dsp:nvSpPr>
      <dsp:spPr>
        <a:xfrm rot="5400000">
          <a:off x="1254276" y="1921126"/>
          <a:ext cx="56401" cy="564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0E2248-3664-4BA5-8379-1325A44B5A2B}">
      <dsp:nvSpPr>
        <dsp:cNvPr id="0" name=""/>
        <dsp:cNvSpPr/>
      </dsp:nvSpPr>
      <dsp:spPr>
        <a:xfrm>
          <a:off x="185647" y="2005729"/>
          <a:ext cx="2193659" cy="322295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Mental Skills</a:t>
          </a:r>
        </a:p>
      </dsp:txBody>
      <dsp:txXfrm>
        <a:off x="195087" y="2015169"/>
        <a:ext cx="2174779" cy="303415"/>
      </dsp:txXfrm>
    </dsp:sp>
    <dsp:sp modelId="{CAEC5DA8-B571-40F7-B6A1-A285E4256B4B}">
      <dsp:nvSpPr>
        <dsp:cNvPr id="0" name=""/>
        <dsp:cNvSpPr/>
      </dsp:nvSpPr>
      <dsp:spPr>
        <a:xfrm rot="5400000">
          <a:off x="1254276" y="2356225"/>
          <a:ext cx="56401" cy="564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509DE8-9DC6-40FC-9A1C-2C6FBC66354F}">
      <dsp:nvSpPr>
        <dsp:cNvPr id="0" name=""/>
        <dsp:cNvSpPr/>
      </dsp:nvSpPr>
      <dsp:spPr>
        <a:xfrm>
          <a:off x="185647" y="2440828"/>
          <a:ext cx="2193659" cy="322295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Safe Practice</a:t>
          </a:r>
        </a:p>
      </dsp:txBody>
      <dsp:txXfrm>
        <a:off x="195087" y="2450268"/>
        <a:ext cx="2174779" cy="303415"/>
      </dsp:txXfrm>
    </dsp:sp>
    <dsp:sp modelId="{AA6FA57B-3E1A-BD43-BA64-883E20DFE1C7}">
      <dsp:nvSpPr>
        <dsp:cNvPr id="0" name=""/>
        <dsp:cNvSpPr/>
      </dsp:nvSpPr>
      <dsp:spPr>
        <a:xfrm rot="5400000">
          <a:off x="1254276" y="2791324"/>
          <a:ext cx="56401" cy="564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755EFE-D97A-944C-A5E7-914DA260F79C}">
      <dsp:nvSpPr>
        <dsp:cNvPr id="0" name=""/>
        <dsp:cNvSpPr/>
      </dsp:nvSpPr>
      <dsp:spPr>
        <a:xfrm>
          <a:off x="114806" y="2875927"/>
          <a:ext cx="2335340" cy="66817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Choreographic Intent</a:t>
          </a:r>
        </a:p>
      </dsp:txBody>
      <dsp:txXfrm>
        <a:off x="134376" y="2895497"/>
        <a:ext cx="2296200" cy="629036"/>
      </dsp:txXfrm>
    </dsp:sp>
    <dsp:sp modelId="{74C3C014-07AD-470A-941F-F5F8E7712770}">
      <dsp:nvSpPr>
        <dsp:cNvPr id="0" name=""/>
        <dsp:cNvSpPr/>
      </dsp:nvSpPr>
      <dsp:spPr>
        <a:xfrm>
          <a:off x="3058622" y="260221"/>
          <a:ext cx="2568051" cy="322295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Choreography</a:t>
          </a: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 </a:t>
          </a:r>
        </a:p>
      </dsp:txBody>
      <dsp:txXfrm>
        <a:off x="3068062" y="269661"/>
        <a:ext cx="2549171" cy="303415"/>
      </dsp:txXfrm>
    </dsp:sp>
    <dsp:sp modelId="{DBA139A4-2E9E-4F2A-ADFD-C6CECB81918F}">
      <dsp:nvSpPr>
        <dsp:cNvPr id="0" name=""/>
        <dsp:cNvSpPr/>
      </dsp:nvSpPr>
      <dsp:spPr>
        <a:xfrm rot="5400000">
          <a:off x="4314447" y="610718"/>
          <a:ext cx="56401" cy="564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E2A3C2-13D5-49DA-9D30-1AD00ED52E8D}">
      <dsp:nvSpPr>
        <dsp:cNvPr id="0" name=""/>
        <dsp:cNvSpPr/>
      </dsp:nvSpPr>
      <dsp:spPr>
        <a:xfrm>
          <a:off x="3129256" y="695320"/>
          <a:ext cx="2426782" cy="322295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RADS</a:t>
          </a:r>
        </a:p>
      </dsp:txBody>
      <dsp:txXfrm>
        <a:off x="3138696" y="704760"/>
        <a:ext cx="2407902" cy="303415"/>
      </dsp:txXfrm>
    </dsp:sp>
    <dsp:sp modelId="{2597C974-B61C-4006-AB75-68B0EC455E0D}">
      <dsp:nvSpPr>
        <dsp:cNvPr id="0" name=""/>
        <dsp:cNvSpPr/>
      </dsp:nvSpPr>
      <dsp:spPr>
        <a:xfrm rot="5400000">
          <a:off x="4314447" y="1045817"/>
          <a:ext cx="56401" cy="564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B3B051-407C-4675-8B21-CAA007FEBFA8}">
      <dsp:nvSpPr>
        <dsp:cNvPr id="0" name=""/>
        <dsp:cNvSpPr/>
      </dsp:nvSpPr>
      <dsp:spPr>
        <a:xfrm>
          <a:off x="3130507" y="1130419"/>
          <a:ext cx="2424281" cy="322295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Process of creating</a:t>
          </a:r>
        </a:p>
      </dsp:txBody>
      <dsp:txXfrm>
        <a:off x="3139947" y="1139859"/>
        <a:ext cx="2405401" cy="303415"/>
      </dsp:txXfrm>
    </dsp:sp>
    <dsp:sp modelId="{58ADFE38-62C7-4388-B0AD-C56BE0EE75C8}">
      <dsp:nvSpPr>
        <dsp:cNvPr id="0" name=""/>
        <dsp:cNvSpPr/>
      </dsp:nvSpPr>
      <dsp:spPr>
        <a:xfrm rot="5400000">
          <a:off x="4314447" y="1480916"/>
          <a:ext cx="56401" cy="564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4ECC67-EE02-4F47-87E6-69548C183989}">
      <dsp:nvSpPr>
        <dsp:cNvPr id="0" name=""/>
        <dsp:cNvSpPr/>
      </dsp:nvSpPr>
      <dsp:spPr>
        <a:xfrm>
          <a:off x="3130507" y="1565518"/>
          <a:ext cx="2424281" cy="322295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Structuring</a:t>
          </a:r>
        </a:p>
      </dsp:txBody>
      <dsp:txXfrm>
        <a:off x="3139947" y="1574958"/>
        <a:ext cx="2405401" cy="303415"/>
      </dsp:txXfrm>
    </dsp:sp>
    <dsp:sp modelId="{42D6279C-5B3F-4510-AB17-07AA9271BBE9}">
      <dsp:nvSpPr>
        <dsp:cNvPr id="0" name=""/>
        <dsp:cNvSpPr/>
      </dsp:nvSpPr>
      <dsp:spPr>
        <a:xfrm rot="5400000">
          <a:off x="4314447" y="1916015"/>
          <a:ext cx="56401" cy="564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005DC-7FAD-4C18-8054-A6ACFB6EAC57}">
      <dsp:nvSpPr>
        <dsp:cNvPr id="0" name=""/>
        <dsp:cNvSpPr/>
      </dsp:nvSpPr>
      <dsp:spPr>
        <a:xfrm>
          <a:off x="3130507" y="2000617"/>
          <a:ext cx="2424281" cy="322295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Devices</a:t>
          </a:r>
        </a:p>
      </dsp:txBody>
      <dsp:txXfrm>
        <a:off x="3139947" y="2010057"/>
        <a:ext cx="2405401" cy="303415"/>
      </dsp:txXfrm>
    </dsp:sp>
    <dsp:sp modelId="{66C05D31-F8B0-4F2A-B497-746F1852D787}">
      <dsp:nvSpPr>
        <dsp:cNvPr id="0" name=""/>
        <dsp:cNvSpPr/>
      </dsp:nvSpPr>
      <dsp:spPr>
        <a:xfrm rot="5400000">
          <a:off x="4314447" y="2351114"/>
          <a:ext cx="56401" cy="564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D88AF5-7A61-467A-99BC-3AA0897E3E0C}">
      <dsp:nvSpPr>
        <dsp:cNvPr id="0" name=""/>
        <dsp:cNvSpPr/>
      </dsp:nvSpPr>
      <dsp:spPr>
        <a:xfrm>
          <a:off x="3129256" y="2435716"/>
          <a:ext cx="2426782" cy="322295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Aural setting</a:t>
          </a:r>
        </a:p>
      </dsp:txBody>
      <dsp:txXfrm>
        <a:off x="3138696" y="2445156"/>
        <a:ext cx="2407902" cy="303415"/>
      </dsp:txXfrm>
    </dsp:sp>
    <dsp:sp modelId="{7965D478-FCFC-423E-B591-30CE8AFC6BFC}">
      <dsp:nvSpPr>
        <dsp:cNvPr id="0" name=""/>
        <dsp:cNvSpPr/>
      </dsp:nvSpPr>
      <dsp:spPr>
        <a:xfrm rot="5400000">
          <a:off x="4314447" y="2786213"/>
          <a:ext cx="56401" cy="564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980F8E-3B38-4CB7-A1D5-3F7EFEAF7835}">
      <dsp:nvSpPr>
        <dsp:cNvPr id="0" name=""/>
        <dsp:cNvSpPr/>
      </dsp:nvSpPr>
      <dsp:spPr>
        <a:xfrm>
          <a:off x="2741644" y="2870815"/>
          <a:ext cx="3202006" cy="322295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Performance environments</a:t>
          </a:r>
        </a:p>
      </dsp:txBody>
      <dsp:txXfrm>
        <a:off x="2751084" y="2880255"/>
        <a:ext cx="3183126" cy="303415"/>
      </dsp:txXfrm>
    </dsp:sp>
    <dsp:sp modelId="{B1E92CD8-2326-49B2-8C73-65E2999F81E1}">
      <dsp:nvSpPr>
        <dsp:cNvPr id="0" name=""/>
        <dsp:cNvSpPr/>
      </dsp:nvSpPr>
      <dsp:spPr>
        <a:xfrm rot="5400000">
          <a:off x="4314447" y="3221312"/>
          <a:ext cx="56401" cy="564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0BDDA9-A91D-42C1-BFD6-A96FB067B9DF}">
      <dsp:nvSpPr>
        <dsp:cNvPr id="0" name=""/>
        <dsp:cNvSpPr/>
      </dsp:nvSpPr>
      <dsp:spPr>
        <a:xfrm>
          <a:off x="3129256" y="3305914"/>
          <a:ext cx="2426782" cy="322295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Choreographic intent</a:t>
          </a:r>
        </a:p>
      </dsp:txBody>
      <dsp:txXfrm>
        <a:off x="3138696" y="3315354"/>
        <a:ext cx="2407902" cy="303415"/>
      </dsp:txXfrm>
    </dsp:sp>
    <dsp:sp modelId="{EDDAC949-FC24-47F1-ABEF-D061B239C80A}">
      <dsp:nvSpPr>
        <dsp:cNvPr id="0" name=""/>
        <dsp:cNvSpPr/>
      </dsp:nvSpPr>
      <dsp:spPr>
        <a:xfrm>
          <a:off x="6314806" y="260221"/>
          <a:ext cx="2634727" cy="322295"/>
        </a:xfrm>
        <a:prstGeom prst="roundRect">
          <a:avLst>
            <a:gd name="adj" fmla="val 10000"/>
          </a:avLst>
        </a:prstGeom>
        <a:solidFill>
          <a:srgbClr val="F60AA2">
            <a:alpha val="90000"/>
          </a:srgb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Appreciation</a:t>
          </a: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 </a:t>
          </a:r>
        </a:p>
      </dsp:txBody>
      <dsp:txXfrm>
        <a:off x="6324246" y="269661"/>
        <a:ext cx="2615847" cy="303415"/>
      </dsp:txXfrm>
    </dsp:sp>
    <dsp:sp modelId="{505A0820-5EEA-4D5C-A1E7-EF1167E78CCF}">
      <dsp:nvSpPr>
        <dsp:cNvPr id="0" name=""/>
        <dsp:cNvSpPr/>
      </dsp:nvSpPr>
      <dsp:spPr>
        <a:xfrm rot="5400000">
          <a:off x="7603969" y="610718"/>
          <a:ext cx="56401" cy="564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F8E6C6-DA20-417A-92E5-B01C327E5DB5}">
      <dsp:nvSpPr>
        <dsp:cNvPr id="0" name=""/>
        <dsp:cNvSpPr/>
      </dsp:nvSpPr>
      <dsp:spPr>
        <a:xfrm>
          <a:off x="6340764" y="695320"/>
          <a:ext cx="2582812" cy="322295"/>
        </a:xfrm>
        <a:prstGeom prst="roundRect">
          <a:avLst>
            <a:gd name="adj" fmla="val 10000"/>
          </a:avLst>
        </a:prstGeom>
        <a:solidFill>
          <a:srgbClr val="F60AA2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Production</a:t>
          </a:r>
        </a:p>
      </dsp:txBody>
      <dsp:txXfrm>
        <a:off x="6350204" y="704760"/>
        <a:ext cx="2563932" cy="303415"/>
      </dsp:txXfrm>
    </dsp:sp>
    <dsp:sp modelId="{BA97C18D-D704-45FC-A96E-E7A03C64A9D8}">
      <dsp:nvSpPr>
        <dsp:cNvPr id="0" name=""/>
        <dsp:cNvSpPr/>
      </dsp:nvSpPr>
      <dsp:spPr>
        <a:xfrm rot="5400000">
          <a:off x="7603969" y="1045817"/>
          <a:ext cx="56401" cy="564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A1F113-2C4E-4796-BD95-2BF1D6A3729D}">
      <dsp:nvSpPr>
        <dsp:cNvPr id="0" name=""/>
        <dsp:cNvSpPr/>
      </dsp:nvSpPr>
      <dsp:spPr>
        <a:xfrm>
          <a:off x="6129125" y="1130419"/>
          <a:ext cx="3006089" cy="322295"/>
        </a:xfrm>
        <a:prstGeom prst="roundRect">
          <a:avLst>
            <a:gd name="adj" fmla="val 10000"/>
          </a:avLst>
        </a:prstGeom>
        <a:solidFill>
          <a:srgbClr val="F60AA2">
            <a:alpha val="90000"/>
          </a:srgb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Performance environments</a:t>
          </a:r>
        </a:p>
      </dsp:txBody>
      <dsp:txXfrm>
        <a:off x="6138565" y="1139859"/>
        <a:ext cx="2987209" cy="303415"/>
      </dsp:txXfrm>
    </dsp:sp>
    <dsp:sp modelId="{89263F74-CEB0-4338-B5E2-C5D25B17AC4F}">
      <dsp:nvSpPr>
        <dsp:cNvPr id="0" name=""/>
        <dsp:cNvSpPr/>
      </dsp:nvSpPr>
      <dsp:spPr>
        <a:xfrm rot="5400000">
          <a:off x="7603969" y="1480916"/>
          <a:ext cx="56401" cy="564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8B50BA-D757-40F4-BEBC-CBD41152478D}">
      <dsp:nvSpPr>
        <dsp:cNvPr id="0" name=""/>
        <dsp:cNvSpPr/>
      </dsp:nvSpPr>
      <dsp:spPr>
        <a:xfrm>
          <a:off x="6124136" y="1565518"/>
          <a:ext cx="3016067" cy="322295"/>
        </a:xfrm>
        <a:prstGeom prst="roundRect">
          <a:avLst>
            <a:gd name="adj" fmla="val 10000"/>
          </a:avLst>
        </a:prstGeom>
        <a:solidFill>
          <a:srgbClr val="F60AA2">
            <a:alpha val="90000"/>
          </a:srgb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Choreographic approaches</a:t>
          </a:r>
        </a:p>
      </dsp:txBody>
      <dsp:txXfrm>
        <a:off x="6133576" y="1574958"/>
        <a:ext cx="2997187" cy="303415"/>
      </dsp:txXfrm>
    </dsp:sp>
    <dsp:sp modelId="{265B7253-DCA6-44A3-9616-681EAA2F04AA}">
      <dsp:nvSpPr>
        <dsp:cNvPr id="0" name=""/>
        <dsp:cNvSpPr/>
      </dsp:nvSpPr>
      <dsp:spPr>
        <a:xfrm rot="5400000">
          <a:off x="7603969" y="1916015"/>
          <a:ext cx="56401" cy="564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77D6A3-9573-4373-8C60-CA4A507D7A1E}">
      <dsp:nvSpPr>
        <dsp:cNvPr id="0" name=""/>
        <dsp:cNvSpPr/>
      </dsp:nvSpPr>
      <dsp:spPr>
        <a:xfrm>
          <a:off x="6303732" y="2000617"/>
          <a:ext cx="2656875" cy="322295"/>
        </a:xfrm>
        <a:prstGeom prst="roundRect">
          <a:avLst>
            <a:gd name="adj" fmla="val 10000"/>
          </a:avLst>
        </a:prstGeom>
        <a:solidFill>
          <a:srgbClr val="F60AA2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Choreographic content</a:t>
          </a:r>
        </a:p>
      </dsp:txBody>
      <dsp:txXfrm>
        <a:off x="6313172" y="2010057"/>
        <a:ext cx="2637995" cy="303415"/>
      </dsp:txXfrm>
    </dsp:sp>
    <dsp:sp modelId="{62C4D73C-294D-4C3E-A7AF-0A23B6CAF0EA}">
      <dsp:nvSpPr>
        <dsp:cNvPr id="0" name=""/>
        <dsp:cNvSpPr/>
      </dsp:nvSpPr>
      <dsp:spPr>
        <a:xfrm rot="5400000">
          <a:off x="7603969" y="2351114"/>
          <a:ext cx="56401" cy="564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8D1848-1459-4E5E-84FD-57C98A14A6DB}">
      <dsp:nvSpPr>
        <dsp:cNvPr id="0" name=""/>
        <dsp:cNvSpPr/>
      </dsp:nvSpPr>
      <dsp:spPr>
        <a:xfrm>
          <a:off x="6303732" y="2435716"/>
          <a:ext cx="2656875" cy="322295"/>
        </a:xfrm>
        <a:prstGeom prst="roundRect">
          <a:avLst>
            <a:gd name="adj" fmla="val 10000"/>
          </a:avLst>
        </a:prstGeom>
        <a:solidFill>
          <a:srgbClr val="F60AA2">
            <a:alpha val="90000"/>
          </a:srgb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/>
              </a:solidFill>
              <a:latin typeface="Franklin Gothic Medium"/>
              <a:ea typeface="+mn-ea"/>
              <a:cs typeface="+mn-cs"/>
            </a:rPr>
            <a:t>Choreographic intent</a:t>
          </a:r>
        </a:p>
      </dsp:txBody>
      <dsp:txXfrm>
        <a:off x="6313172" y="2445156"/>
        <a:ext cx="2637995" cy="303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9DD1E3C0-4667-6144-8313-3B5EEDCB9B6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E3C0-4667-6144-8313-3B5EEDCB9B6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F23-0411-674E-B2AD-7977D858B2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E3C0-4667-6144-8313-3B5EEDCB9B6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F23-0411-674E-B2AD-7977D858B2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E3C0-4667-6144-8313-3B5EEDCB9B6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F23-0411-674E-B2AD-7977D858B2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DD1E3C0-4667-6144-8313-3B5EEDCB9B6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DD1E3C0-4667-6144-8313-3B5EEDCB9B6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F23-0411-674E-B2AD-7977D858B2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E3C0-4667-6144-8313-3B5EEDCB9B6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F23-0411-674E-B2AD-7977D858B2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1E3C0-4667-6144-8313-3B5EEDCB9B6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F23-0411-674E-B2AD-7977D858B2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1E3C0-4667-6144-8313-3B5EEDCB9B6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F23-0411-674E-B2AD-7977D858B2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DD1E3C0-4667-6144-8313-3B5EEDCB9B6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F23-0411-674E-B2AD-7977D858B2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E3C0-4667-6144-8313-3B5EEDCB9B6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F23-0411-674E-B2AD-7977D858B2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E3C0-4667-6144-8313-3B5EEDCB9B6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F23-0411-674E-B2AD-7977D858B2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E3C0-4667-6144-8313-3B5EEDCB9B6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F23-0411-674E-B2AD-7977D858B2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E3C0-4667-6144-8313-3B5EEDCB9B6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F23-0411-674E-B2AD-7977D858B2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9DD1E3C0-4667-6144-8313-3B5EEDCB9B6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9DD1E3C0-4667-6144-8313-3B5EEDCB9B6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7D53BF23-0411-674E-B2AD-7977D858B2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E3C0-4667-6144-8313-3B5EEDCB9B6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F23-0411-674E-B2AD-7977D858B2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E3C0-4667-6144-8313-3B5EEDCB9B6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F23-0411-674E-B2AD-7977D858B2A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E3C0-4667-6144-8313-3B5EEDCB9B6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7D53BF23-0411-674E-B2AD-7977D858B2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E3C0-4667-6144-8313-3B5EEDCB9B6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BF23-0411-674E-B2AD-7977D858B2A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DD1E3C0-4667-6144-8313-3B5EEDCB9B6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D53BF23-0411-674E-B2AD-7977D858B2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my.Goodall@jmhs.hereford.sch.uk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5FOqNTmsaE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vnIwi2_nTM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317" y="1439409"/>
            <a:ext cx="5213177" cy="2909625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e</a:t>
            </a:r>
            <a:br>
              <a:rPr lang="en-US" sz="7200" dirty="0">
                <a:solidFill>
                  <a:schemeClr val="bg1"/>
                </a:solidFill>
              </a:rPr>
            </a:br>
            <a:r>
              <a:rPr lang="en-US" sz="7200" dirty="0">
                <a:solidFill>
                  <a:schemeClr val="bg1"/>
                </a:solidFill>
              </a:rPr>
              <a:t>EDUQAS DANCE</a:t>
            </a:r>
            <a:endParaRPr lang="en-US" sz="32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50" y="204536"/>
            <a:ext cx="2067222" cy="2069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58" y="2382253"/>
            <a:ext cx="2076568" cy="202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58" y="204536"/>
            <a:ext cx="2076568" cy="2069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51" y="2382253"/>
            <a:ext cx="2067222" cy="2028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33B197-0318-49BB-A458-B14D8FFF90E4}"/>
              </a:ext>
            </a:extLst>
          </p:cNvPr>
          <p:cNvSpPr txBox="1"/>
          <p:nvPr/>
        </p:nvSpPr>
        <p:spPr>
          <a:xfrm>
            <a:off x="1057275" y="4886325"/>
            <a:ext cx="716280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dirty="0"/>
              <a:t>LEVEL 2 VOCATIONAL AWARD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691EEC3-FCA3-428F-A551-DC2F6968AA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616" t="-155" r="-339" b="611"/>
          <a:stretch/>
        </p:blipFill>
        <p:spPr>
          <a:xfrm>
            <a:off x="4600958" y="2382253"/>
            <a:ext cx="2132108" cy="2022165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C136DAFB-01A9-4E9A-AD9A-9865CBE021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8" t="389" r="1945"/>
          <a:stretch/>
        </p:blipFill>
        <p:spPr>
          <a:xfrm>
            <a:off x="6800350" y="203277"/>
            <a:ext cx="2066194" cy="207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7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1"/>
    </mc:Choice>
    <mc:Fallback xmlns="">
      <p:transition spd="slow" advTm="479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624" y="1708485"/>
            <a:ext cx="4240329" cy="4870168"/>
          </a:xfrm>
          <a:solidFill>
            <a:srgbClr val="CFA0CF"/>
          </a:solidFill>
        </p:spPr>
        <p:txBody>
          <a:bodyPr>
            <a:noAutofit/>
          </a:bodyPr>
          <a:lstStyle/>
          <a:p>
            <a:r>
              <a:rPr lang="en-US" sz="2400" dirty="0"/>
              <a:t>Watch as much live dance as you can.</a:t>
            </a:r>
          </a:p>
          <a:p>
            <a:r>
              <a:rPr lang="en-US" sz="2400" dirty="0"/>
              <a:t>Do independent research into professional Dance.</a:t>
            </a:r>
          </a:p>
          <a:p>
            <a:r>
              <a:rPr lang="en-US" sz="2400" dirty="0"/>
              <a:t>Make sure you are well organized with homework and kit.</a:t>
            </a:r>
          </a:p>
          <a:p>
            <a:r>
              <a:rPr lang="en-US" sz="2400" dirty="0"/>
              <a:t>Communicate well with your peers.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77" r="30550"/>
          <a:stretch/>
        </p:blipFill>
        <p:spPr>
          <a:xfrm>
            <a:off x="4738804" y="0"/>
            <a:ext cx="4405196" cy="5031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C8A4E2-F2F1-492A-8DA3-7269CEE1C581}"/>
              </a:ext>
            </a:extLst>
          </p:cNvPr>
          <p:cNvSpPr txBox="1"/>
          <p:nvPr/>
        </p:nvSpPr>
        <p:spPr>
          <a:xfrm>
            <a:off x="4880708" y="5672015"/>
            <a:ext cx="416950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Any questions?</a:t>
            </a:r>
          </a:p>
          <a:p>
            <a:r>
              <a:rPr lang="en-GB" dirty="0">
                <a:hlinkClick r:id="rId3"/>
              </a:rPr>
              <a:t>Amy.Goodall@jmhs.hereford.sch.uk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04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26"/>
    </mc:Choice>
    <mc:Fallback xmlns="">
      <p:transition spd="slow" advTm="3332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3A824-4CDC-4541-A87D-C0EA9627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79" y="223899"/>
            <a:ext cx="7556313" cy="1116106"/>
          </a:xfrm>
        </p:spPr>
        <p:txBody>
          <a:bodyPr/>
          <a:lstStyle/>
          <a:p>
            <a:r>
              <a:rPr lang="en-GB" altLang="en-US" dirty="0">
                <a:solidFill>
                  <a:schemeClr val="tx1"/>
                </a:solidFill>
              </a:rPr>
              <a:t>Reasons to do Dance: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E7CD-E6F7-4C78-9461-7BA1C559C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572" y="828907"/>
            <a:ext cx="7556313" cy="2518745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3200" b="1" dirty="0">
                <a:solidFill>
                  <a:schemeClr val="tx1"/>
                </a:solidFill>
                <a:latin typeface="Garamond" panose="02020404030301010803"/>
              </a:rPr>
              <a:t>This creative and exciting subject offers students opportunities to experience a range of dance styles and explore a variety of skills.</a:t>
            </a:r>
          </a:p>
          <a:p>
            <a:pPr marL="0" indent="0" algn="ctr">
              <a:buNone/>
            </a:pPr>
            <a:r>
              <a:rPr lang="en-GB" sz="3200" b="1" dirty="0">
                <a:solidFill>
                  <a:schemeClr val="tx1"/>
                </a:solidFill>
                <a:latin typeface="Garamond" panose="02020404030301010803"/>
              </a:rPr>
              <a:t>Learning dance improves confidence and develops key skills including problem solving skills, discipline, teamwork and creativity.</a:t>
            </a:r>
            <a:br>
              <a:rPr lang="en-GB" sz="3200" b="1" dirty="0">
                <a:solidFill>
                  <a:schemeClr val="tx1"/>
                </a:solidFill>
                <a:latin typeface="Garamond" panose="02020404030301010803"/>
              </a:rPr>
            </a:br>
            <a:r>
              <a:rPr lang="en-GB" sz="3200" b="1" dirty="0">
                <a:solidFill>
                  <a:schemeClr val="tx1"/>
                </a:solidFill>
                <a:latin typeface="Garamond" panose="02020404030301010803"/>
              </a:rPr>
              <a:t>It helps to keep you physically fit and is fun.</a:t>
            </a:r>
            <a:br>
              <a:rPr lang="en-GB" dirty="0">
                <a:solidFill>
                  <a:schemeClr val="tx1"/>
                </a:solidFill>
                <a:latin typeface="Garamond" panose="02020404030301010803"/>
              </a:rPr>
            </a:br>
            <a:endParaRPr lang="en-GB" sz="3200" b="1" dirty="0">
              <a:solidFill>
                <a:schemeClr val="tx1"/>
              </a:solidFill>
              <a:latin typeface="Garamond"/>
            </a:endParaRPr>
          </a:p>
        </p:txBody>
      </p:sp>
      <p:pic>
        <p:nvPicPr>
          <p:cNvPr id="4" name="Online Media 3" title="Why Study Performing Arts">
            <a:hlinkClick r:id="" action="ppaction://media"/>
            <a:extLst>
              <a:ext uri="{FF2B5EF4-FFF2-40B4-BE49-F238E27FC236}">
                <a16:creationId xmlns:a16="http://schemas.microsoft.com/office/drawing/2014/main" id="{1CC919B2-D102-4EE5-8CAE-F608168EAA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1878" y="3557084"/>
            <a:ext cx="5931828" cy="30241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6D4488-99C3-40E3-80F6-9AEB8C996782}"/>
              </a:ext>
            </a:extLst>
          </p:cNvPr>
          <p:cNvSpPr txBox="1"/>
          <p:nvPr/>
        </p:nvSpPr>
        <p:spPr>
          <a:xfrm>
            <a:off x="6536473" y="4575717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Click to watch</a:t>
            </a:r>
          </a:p>
          <a:p>
            <a:r>
              <a:rPr lang="en-US" dirty="0"/>
              <a:t>This video</a:t>
            </a:r>
          </a:p>
          <a:p>
            <a:endParaRPr lang="en-US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F4E503DE-2E30-4748-9043-12DDE4DBD1EE}"/>
              </a:ext>
            </a:extLst>
          </p:cNvPr>
          <p:cNvSpPr/>
          <p:nvPr/>
        </p:nvSpPr>
        <p:spPr>
          <a:xfrm>
            <a:off x="6477985" y="5238044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89"/>
    </mc:Choice>
    <mc:Fallback xmlns="">
      <p:transition spd="slow" advTm="2618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62D98-7891-4240-91CD-A024338E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9 – Transition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E8C81-0258-4643-B741-2943A975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 year 9 you will have the chance to try a range of different dance styles and you will learn a variety of group dances to perform</a:t>
            </a:r>
          </a:p>
          <a:p>
            <a:r>
              <a:rPr lang="en-US" dirty="0"/>
              <a:t>The focus for this transition year will be on skills development in performance and choreography</a:t>
            </a:r>
          </a:p>
          <a:p>
            <a:r>
              <a:rPr lang="en-US" dirty="0"/>
              <a:t>You will also work on developing your knowledge of subject specific vocabulary and dance technique</a:t>
            </a:r>
          </a:p>
          <a:p>
            <a:r>
              <a:rPr lang="en-US" dirty="0"/>
              <a:t>You will have opportunities to go on theatre trips and perform in shows and competitions</a:t>
            </a:r>
          </a:p>
        </p:txBody>
      </p:sp>
    </p:spTree>
    <p:extLst>
      <p:ext uri="{BB962C8B-B14F-4D97-AF65-F5344CB8AC3E}">
        <p14:creationId xmlns:p14="http://schemas.microsoft.com/office/powerpoint/2010/main" val="315969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306BD-1E8B-4828-B570-C0F7A31E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the vocational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57FB-22E4-4533-B94A-CB693BB6A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3" y="2162175"/>
            <a:ext cx="7556313" cy="4144963"/>
          </a:xfrm>
        </p:spPr>
        <p:txBody>
          <a:bodyPr/>
          <a:lstStyle/>
          <a:p>
            <a:r>
              <a:rPr lang="en-GB" dirty="0"/>
              <a:t>No written exams</a:t>
            </a:r>
          </a:p>
          <a:p>
            <a:r>
              <a:rPr lang="en-GB" dirty="0"/>
              <a:t>Lots of practical work</a:t>
            </a:r>
          </a:p>
          <a:p>
            <a:r>
              <a:rPr lang="en-GB" dirty="0"/>
              <a:t>Choice of styles</a:t>
            </a:r>
          </a:p>
          <a:p>
            <a:r>
              <a:rPr lang="en-GB" dirty="0"/>
              <a:t>Accessible</a:t>
            </a:r>
          </a:p>
          <a:p>
            <a:r>
              <a:rPr lang="en-GB" dirty="0"/>
              <a:t>Fair assessment</a:t>
            </a:r>
          </a:p>
          <a:p>
            <a:endParaRPr lang="en-GB" dirty="0"/>
          </a:p>
        </p:txBody>
      </p:sp>
      <p:pic>
        <p:nvPicPr>
          <p:cNvPr id="5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E9150B5-2B65-2608-8A8C-364568548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660" y="2003911"/>
            <a:ext cx="6609644" cy="413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12"/>
    </mc:Choice>
    <mc:Fallback xmlns="">
      <p:transition spd="slow" advTm="2531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126" y="2093496"/>
            <a:ext cx="7926064" cy="4320203"/>
          </a:xfrm>
          <a:solidFill>
            <a:srgbClr val="CFA0CF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 Unit 1 Perform</a:t>
            </a:r>
          </a:p>
          <a:p>
            <a:r>
              <a:rPr lang="en-US" dirty="0"/>
              <a:t>Internally assessed</a:t>
            </a:r>
          </a:p>
          <a:p>
            <a:r>
              <a:rPr lang="en-US" dirty="0"/>
              <a:t>Research different musicals</a:t>
            </a:r>
          </a:p>
          <a:p>
            <a:r>
              <a:rPr lang="en-US" dirty="0"/>
              <a:t>Plan a performance</a:t>
            </a:r>
          </a:p>
          <a:p>
            <a:r>
              <a:rPr lang="en-US" dirty="0"/>
              <a:t>Perform dances / act scenes in a group.</a:t>
            </a:r>
            <a:endParaRPr lang="en-US"/>
          </a:p>
          <a:p>
            <a:r>
              <a:rPr lang="en-US" dirty="0"/>
              <a:t>Evaluate your performances</a:t>
            </a:r>
          </a:p>
          <a:p>
            <a:r>
              <a:rPr lang="en-US" dirty="0"/>
              <a:t>30% OF YOUR FINAL GRADE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  <p:pic>
        <p:nvPicPr>
          <p:cNvPr id="5" name="Online Media 4" title="Different Dance Styles">
            <a:hlinkClick r:id="" action="ppaction://media"/>
            <a:extLst>
              <a:ext uri="{FF2B5EF4-FFF2-40B4-BE49-F238E27FC236}">
                <a16:creationId xmlns:a16="http://schemas.microsoft.com/office/drawing/2014/main" id="{2EC3A16A-E175-4FA3-BAC9-7CB585B34D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30854" y="2311865"/>
            <a:ext cx="3738756" cy="22900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05C5D8-6416-4008-B63E-FF625FA66182}"/>
              </a:ext>
            </a:extLst>
          </p:cNvPr>
          <p:cNvSpPr txBox="1"/>
          <p:nvPr/>
        </p:nvSpPr>
        <p:spPr>
          <a:xfrm>
            <a:off x="5114693" y="1369741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We could do any of these dance styles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4C97BA8-DAC1-496C-B2C1-3C17913AA7FD}"/>
              </a:ext>
            </a:extLst>
          </p:cNvPr>
          <p:cNvSpPr/>
          <p:nvPr/>
        </p:nvSpPr>
        <p:spPr>
          <a:xfrm>
            <a:off x="7511216" y="96712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3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95"/>
    </mc:Choice>
    <mc:Fallback xmlns="">
      <p:transition spd="slow" advTm="2899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Unit 2 - Choreography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15615"/>
            <a:ext cx="7556313" cy="4154565"/>
          </a:xfrm>
          <a:solidFill>
            <a:srgbClr val="CFA0CF"/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Internally assessed</a:t>
            </a:r>
          </a:p>
          <a:p>
            <a:r>
              <a:rPr lang="en-US" dirty="0">
                <a:solidFill>
                  <a:schemeClr val="tx1"/>
                </a:solidFill>
              </a:rPr>
              <a:t>In year 10 you will be given a stimulus as part of your brief to respond to. </a:t>
            </a:r>
          </a:p>
          <a:p>
            <a:r>
              <a:rPr lang="en-US" dirty="0">
                <a:solidFill>
                  <a:schemeClr val="tx1"/>
                </a:solidFill>
              </a:rPr>
              <a:t>You will research the stimulus and use it as a starting point to create either a solo/group choreography. </a:t>
            </a:r>
          </a:p>
          <a:p>
            <a:r>
              <a:rPr lang="en-US" dirty="0">
                <a:solidFill>
                  <a:schemeClr val="tx1"/>
                </a:solidFill>
              </a:rPr>
              <a:t>To accompany your choreography you will write a production plan, rehearsal schedule and rehearsal logs.  You will need to write about health and safety in your planning.</a:t>
            </a:r>
          </a:p>
          <a:p>
            <a:r>
              <a:rPr lang="en-US" dirty="0">
                <a:solidFill>
                  <a:schemeClr val="tx1"/>
                </a:solidFill>
              </a:rPr>
              <a:t>Your final task of the controlled assessment will be to write an evaluation of your final performance.</a:t>
            </a:r>
          </a:p>
          <a:p>
            <a:r>
              <a:rPr lang="en-US" dirty="0">
                <a:solidFill>
                  <a:schemeClr val="tx1"/>
                </a:solidFill>
              </a:rPr>
              <a:t>30% OF YOUR FINAL GRADE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66"/>
    </mc:Choice>
    <mc:Fallback xmlns="">
      <p:transition spd="slow" advTm="3966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F8125-E5A1-FE56-B0A8-21B99E43F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 3 – Performing Arts Practise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1D9BF-81D6-2258-71F2-430AD3830E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EXTERNALLY ASSESSED BY THE EXAM BOARD</a:t>
            </a:r>
          </a:p>
          <a:p>
            <a:r>
              <a:rPr lang="en-GB" dirty="0">
                <a:solidFill>
                  <a:schemeClr val="tx1"/>
                </a:solidFill>
              </a:rPr>
              <a:t>Completed in year 11</a:t>
            </a:r>
          </a:p>
          <a:p>
            <a:r>
              <a:rPr lang="en-GB" dirty="0">
                <a:solidFill>
                  <a:schemeClr val="tx1"/>
                </a:solidFill>
              </a:rPr>
              <a:t>Propose ideas for a performance in response to a commission</a:t>
            </a:r>
          </a:p>
          <a:p>
            <a:r>
              <a:rPr lang="en-GB" dirty="0">
                <a:solidFill>
                  <a:schemeClr val="tx1"/>
                </a:solidFill>
              </a:rPr>
              <a:t>Plan and perform a solo or group dance</a:t>
            </a:r>
          </a:p>
          <a:p>
            <a:r>
              <a:rPr lang="en-GB" dirty="0">
                <a:solidFill>
                  <a:schemeClr val="tx1"/>
                </a:solidFill>
              </a:rPr>
              <a:t>Promote, market and pitch your performance</a:t>
            </a:r>
          </a:p>
          <a:p>
            <a:r>
              <a:rPr lang="en-GB" dirty="0">
                <a:solidFill>
                  <a:schemeClr val="tx1"/>
                </a:solidFill>
              </a:rPr>
              <a:t>Evaluate your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660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19" y="634037"/>
            <a:ext cx="7556313" cy="1116106"/>
          </a:xfrm>
        </p:spPr>
        <p:txBody>
          <a:bodyPr/>
          <a:lstStyle/>
          <a:p>
            <a:r>
              <a:rPr lang="en-US" dirty="0"/>
              <a:t>Key knowledge</a:t>
            </a:r>
            <a:br>
              <a:rPr lang="en-US" dirty="0"/>
            </a:br>
            <a:r>
              <a:rPr lang="en-US" dirty="0"/>
              <a:t>Breakdown…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2726757"/>
              </p:ext>
            </p:extLst>
          </p:nvPr>
        </p:nvGraphicFramePr>
        <p:xfrm>
          <a:off x="0" y="1908213"/>
          <a:ext cx="91440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4590" y="25232"/>
            <a:ext cx="4449410" cy="202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1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43"/>
    </mc:Choice>
    <mc:Fallback xmlns="">
      <p:transition spd="slow" advTm="1804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CA47-6FA9-45A5-8AD2-B2F7EE6F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86A439-6977-4604-A35A-EE22E91A5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sz="2800" dirty="0"/>
              <a:t>L1 PASS – EQUIVALENT TO GRADE 1</a:t>
            </a:r>
          </a:p>
          <a:p>
            <a:r>
              <a:rPr lang="en-GB" sz="2800" dirty="0"/>
              <a:t>L1 MERIT – EQUIVALENT TO GRADE 2</a:t>
            </a:r>
          </a:p>
          <a:p>
            <a:r>
              <a:rPr lang="en-GB" sz="2800" dirty="0"/>
              <a:t>L1 DISTINCTION – EQUIVALENT TO GRADE 3</a:t>
            </a:r>
          </a:p>
          <a:p>
            <a:r>
              <a:rPr lang="en-GB" sz="2800" dirty="0">
                <a:ea typeface="+mn-lt"/>
                <a:cs typeface="+mn-lt"/>
              </a:rPr>
              <a:t>L1 DISTINCTION* – EQUIVALENT TO GRADE 4</a:t>
            </a:r>
          </a:p>
          <a:p>
            <a:r>
              <a:rPr lang="en-GB" sz="2800" dirty="0">
                <a:ea typeface="+mn-lt"/>
                <a:cs typeface="+mn-lt"/>
              </a:rPr>
              <a:t>L2 PASS – EQUIVALENT TO GRADE 5</a:t>
            </a:r>
          </a:p>
          <a:p>
            <a:r>
              <a:rPr lang="en-GB" sz="2800" dirty="0">
                <a:ea typeface="+mn-lt"/>
                <a:cs typeface="+mn-lt"/>
              </a:rPr>
              <a:t>L2 MERIT – EQUIVALENT TO GRADE 6</a:t>
            </a:r>
            <a:endParaRPr lang="en-US" sz="2800" dirty="0">
              <a:ea typeface="+mn-lt"/>
              <a:cs typeface="+mn-lt"/>
            </a:endParaRPr>
          </a:p>
          <a:p>
            <a:r>
              <a:rPr lang="en-GB" sz="2800" dirty="0">
                <a:ea typeface="+mn-lt"/>
                <a:cs typeface="+mn-lt"/>
              </a:rPr>
              <a:t>L2 DISTINCTION – EQUIVALENT TO GRADE 7</a:t>
            </a:r>
            <a:endParaRPr lang="en-GB" dirty="0"/>
          </a:p>
          <a:p>
            <a:r>
              <a:rPr lang="en-GB" sz="2800" dirty="0">
                <a:ea typeface="+mn-lt"/>
                <a:cs typeface="+mn-lt"/>
              </a:rPr>
              <a:t>L2 DISTINCTION*– EQUIVALENT TO GRADE 8</a:t>
            </a:r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6514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75"/>
    </mc:Choice>
    <mc:Fallback xmlns="">
      <p:transition spd="slow" advTm="30375"/>
    </mc:Fallback>
  </mc:AlternateContent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6D718BAF2CE04580638BB8375C5127" ma:contentTypeVersion="4" ma:contentTypeDescription="Create a new document." ma:contentTypeScope="" ma:versionID="5456058ec8ac5f340bdcf3d92f7f2a6f">
  <xsd:schema xmlns:xsd="http://www.w3.org/2001/XMLSchema" xmlns:xs="http://www.w3.org/2001/XMLSchema" xmlns:p="http://schemas.microsoft.com/office/2006/metadata/properties" xmlns:ns2="d680a996-2d68-401e-8e8a-220b06f051a5" targetNamespace="http://schemas.microsoft.com/office/2006/metadata/properties" ma:root="true" ma:fieldsID="c73c46876db8e4fdb651148061bdf120" ns2:_="">
    <xsd:import namespace="d680a996-2d68-401e-8e8a-220b06f05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80a996-2d68-401e-8e8a-220b06f051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246143-16DD-4BBC-84F9-71561BDC67A4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680a996-2d68-401e-8e8a-220b06f051a5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67B7A0E-A5E1-4892-9404-CD7AA1073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80a996-2d68-401e-8e8a-220b06f05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D3CD64-9BA3-48C6-A24E-F20EC384A7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632</TotalTime>
  <Words>508</Words>
  <Application>Microsoft Office PowerPoint</Application>
  <PresentationFormat>On-screen Show (4:3)</PresentationFormat>
  <Paragraphs>79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Comic Sans MS</vt:lpstr>
      <vt:lpstr>Franklin Gothic Medium</vt:lpstr>
      <vt:lpstr>Garamond</vt:lpstr>
      <vt:lpstr>Rockwell</vt:lpstr>
      <vt:lpstr>Wingdings</vt:lpstr>
      <vt:lpstr>Advantage</vt:lpstr>
      <vt:lpstr>e EDUQAS DANCE</vt:lpstr>
      <vt:lpstr>Reasons to do Dance:</vt:lpstr>
      <vt:lpstr>Year 9 – Transition Year</vt:lpstr>
      <vt:lpstr>Benefits of the vocational course</vt:lpstr>
      <vt:lpstr>The Course</vt:lpstr>
      <vt:lpstr>Unit 2 - Choreography</vt:lpstr>
      <vt:lpstr>Unit 3 – Performing Arts Practise</vt:lpstr>
      <vt:lpstr>Key knowledge Breakdown…</vt:lpstr>
      <vt:lpstr>GRADES</vt:lpstr>
      <vt:lpstr>Success Tips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RSL DANCE</dc:title>
  <dc:creator>Stacey Skellington</dc:creator>
  <cp:lastModifiedBy>D Sutcliffe</cp:lastModifiedBy>
  <cp:revision>258</cp:revision>
  <dcterms:created xsi:type="dcterms:W3CDTF">2016-09-04T15:29:23Z</dcterms:created>
  <dcterms:modified xsi:type="dcterms:W3CDTF">2023-01-05T13:46:47Z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0x010100716D718BAF2CE04580638BB8375C5127</vt:lpwstr>
  </property>
  <property fmtid="{D5CDD505-2E9C-101B-9397-08002B2CF9AE}" pid="3" name="Order">
    <vt:r8>5900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