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1" r:id="rId6"/>
    <p:sldId id="257" r:id="rId7"/>
    <p:sldId id="262" r:id="rId8"/>
    <p:sldId id="260" r:id="rId9"/>
    <p:sldId id="263" r:id="rId10"/>
    <p:sldId id="25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6749-757E-44A7-BC3C-03AF478BA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BFF5C-BAED-474B-82BD-ADC7A438E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153C1-FE2C-462F-9F7D-C4FF6A9E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48B55-6C5D-4814-9D25-C1FC6E3C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C6A4A-383A-4F5D-9FD4-8C15615F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0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EFA3-B583-4C78-A6DB-C9C012EA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F52D3-3493-40C7-BA58-7D977164F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39897-F19B-42B9-9DD2-029C95D1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5AE3-D512-4CC7-951D-98EDCDBC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67062-4F9E-4EDF-B541-1DDC32D4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1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DA6CD-51AF-4D11-8EC5-58EC587B9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94440-2E5A-4C78-8B7E-E4DC44EF8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77A9-06E7-4934-9D60-4B696EFA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93FCA-12A1-429C-BD64-F9C69F0A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5133E-987F-4609-8377-C806E8D3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3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1C96-6694-4B90-86FF-E8893590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28BA-EDE5-4440-909B-517E1D6FE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E4B0C-AD14-4F83-AEC5-E04EFF3D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C038-07C8-482C-AF9D-9FB2A795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9724-A0A8-490F-9786-8E9DB786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7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F945-B0A0-4F9A-B3ED-44FB6DD2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B233-9121-4BAF-9380-5869CC9F4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F4F3D-1EC2-48A6-AD4A-396D36D0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3A5D-B3BE-48B2-8EBE-2661DB69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433F6-514E-46E0-89BF-5BFE1553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D770-6178-443E-ADBE-B0B54ABE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CBFC5-8647-4067-AF8F-7693B65F4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62A2-8751-4A26-ABD6-ADE08896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B1132-BA43-4C4B-B707-303364E3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07D9A-F129-4577-AC50-22388A98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8D1BF-E1A4-4A0F-85FE-04BAF2DE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C24-F396-47CF-91BD-B7EFA86C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A8232-2873-4DB7-9A86-B8FBEC8B7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87053-7305-47FA-9F74-02915ECD8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D20B4-6A85-4496-B4B3-A823746D3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B788-A9DA-4DFA-8496-520C39A12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474CB-09CA-4337-A38C-32212242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8D5E1C-CD7F-4AB6-BE94-47B02B0C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EC898-FB90-4DC6-9DDC-14E678C7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08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29D4-A8B0-4028-96BE-03AA948B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C554A-9AF7-4C6A-8169-23755467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EBED-ED1F-42CC-8D55-C3A49C08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2FB4D-39B6-4FA4-B704-8725878C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1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9EA9D6-440C-4242-B84D-A32B3596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55A5B-0DA7-4960-A549-796ADD97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7F7FC-32E5-44F1-B9B0-702CF512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41F9-8008-4A94-98D5-286D3C12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CF48B-F2F8-4025-A173-0668020F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08A1E-FE39-401B-BCDB-52672A386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7876-A494-4D31-9D3C-B17C8D1B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E72CF-EBE1-4CDC-AC31-18A08D90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6A04-DE53-4D15-BA40-380C8309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8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4CCE-FEFB-48EF-945B-38BB931A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BEFE3-BF33-4415-8433-07561AF84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0FDD3-C811-4B92-BBE2-9CA879B12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36C7C-91E7-4B50-9B9B-BD7E9D63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023EE-5165-44C8-B492-A9068F60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A58E7-3280-4CDE-B702-0C63B33A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6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0B9094-0A37-49D2-AC47-EE2A01AF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7A087-EFE8-4FD1-B75F-0A85A1AC3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DEC62-67C2-47E2-B439-28577E400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A1B4-9126-4059-B2AA-470CC1E75BA4}" type="datetimeFigureOut">
              <a:rPr lang="en-GB" smtClean="0"/>
              <a:t>05/01/2023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A4F41-9EF0-434D-BBFE-2CF73B9E6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B9227-C7F8-4375-AAC3-6EC51213A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A5E3B-3604-462E-ADDF-33B076912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6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57B9-623E-4A22-A848-F4EB335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F6048-3A9A-403B-AB7C-50BD52D46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940C0-E02A-4A5A-BF85-496F0957FCB0}"/>
              </a:ext>
            </a:extLst>
          </p:cNvPr>
          <p:cNvPicPr/>
          <p:nvPr/>
        </p:nvPicPr>
        <p:blipFill rotWithShape="1">
          <a:blip r:embed="rId4"/>
          <a:srcRect l="18447" t="26588" r="20230" b="175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23399A-5020-462A-8888-86250BF72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7"/>
    </mc:Choice>
    <mc:Fallback xmlns="">
      <p:transition spd="slow" advTm="1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E31887-50B2-4764-9493-926597A51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591" t="17464" r="31432" b="25652"/>
          <a:stretch/>
        </p:blipFill>
        <p:spPr>
          <a:xfrm>
            <a:off x="1623848" y="146404"/>
            <a:ext cx="8749862" cy="6668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973BD-1931-4285-BF3F-21669A272B4C}"/>
              </a:ext>
            </a:extLst>
          </p:cNvPr>
          <p:cNvSpPr txBox="1"/>
          <p:nvPr/>
        </p:nvSpPr>
        <p:spPr>
          <a:xfrm>
            <a:off x="7157545" y="1150883"/>
            <a:ext cx="46350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Course Structure</a:t>
            </a:r>
          </a:p>
          <a:p>
            <a:endParaRPr lang="en-GB" sz="2800" b="1" dirty="0"/>
          </a:p>
          <a:p>
            <a:pPr algn="ctr"/>
            <a:r>
              <a:rPr lang="en-GB" sz="3200" b="1" u="sng" dirty="0"/>
              <a:t>60% Exam</a:t>
            </a:r>
          </a:p>
          <a:p>
            <a:pPr algn="ctr"/>
            <a:r>
              <a:rPr lang="en-GB" sz="3200" b="1" dirty="0"/>
              <a:t>2 paper</a:t>
            </a:r>
          </a:p>
          <a:p>
            <a:pPr algn="ctr"/>
            <a:r>
              <a:rPr lang="en-GB" sz="3200" b="1" dirty="0"/>
              <a:t>75 minutes each</a:t>
            </a:r>
          </a:p>
          <a:p>
            <a:pPr algn="ctr"/>
            <a:r>
              <a:rPr lang="en-GB" sz="3200" b="1" dirty="0"/>
              <a:t>78 marks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u="sng" dirty="0"/>
              <a:t>40% Practical</a:t>
            </a:r>
          </a:p>
          <a:p>
            <a:pPr algn="ctr"/>
            <a:r>
              <a:rPr lang="en-GB" sz="3200" b="1" dirty="0"/>
              <a:t>3 sports</a:t>
            </a:r>
          </a:p>
          <a:p>
            <a:pPr algn="ctr"/>
            <a:r>
              <a:rPr lang="en-GB" sz="3200" b="1" dirty="0"/>
              <a:t>1 Written Coursework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B99D37-7FCC-4251-A36A-EB372C553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9"/>
    </mc:Choice>
    <mc:Fallback xmlns="">
      <p:transition spd="slow" advTm="6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71B0-56A2-41A0-B38B-A5494FA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4070-4AAD-49A3-91D1-7627A10F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5E361C-FF07-4363-81D2-EBAC2A63DDFB}"/>
              </a:ext>
            </a:extLst>
          </p:cNvPr>
          <p:cNvPicPr/>
          <p:nvPr/>
        </p:nvPicPr>
        <p:blipFill rotWithShape="1">
          <a:blip r:embed="rId4"/>
          <a:srcRect l="16618" t="26588" r="17239" b="20679"/>
          <a:stretch/>
        </p:blipFill>
        <p:spPr bwMode="auto">
          <a:xfrm>
            <a:off x="0" y="0"/>
            <a:ext cx="1245475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5DF818-9622-4B07-B80C-73AD43035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5"/>
    </mc:Choice>
    <mc:Fallback xmlns="">
      <p:transition spd="slow" advTm="5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CBCC-3BD1-4D99-9396-B4459D822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E5A4F-19FF-4540-B201-3B1785AC9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7E169-55C1-40B1-AEE7-554585207123}"/>
              </a:ext>
            </a:extLst>
          </p:cNvPr>
          <p:cNvPicPr/>
          <p:nvPr/>
        </p:nvPicPr>
        <p:blipFill rotWithShape="1">
          <a:blip r:embed="rId4"/>
          <a:srcRect l="17615" t="29911" r="19067" b="107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94B2E7-2E61-4CEC-9B3C-142A472F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9"/>
    </mc:Choice>
    <mc:Fallback xmlns="">
      <p:transition spd="slow" advTm="4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A616-19D1-444D-8022-A5240388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F1C3-82AC-4A18-8C2A-DC877A7B1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96DEC-0602-4228-98B6-828EABD547FA}"/>
              </a:ext>
            </a:extLst>
          </p:cNvPr>
          <p:cNvPicPr/>
          <p:nvPr/>
        </p:nvPicPr>
        <p:blipFill rotWithShape="1">
          <a:blip r:embed="rId4"/>
          <a:srcRect l="16452" t="34121" r="17239" b="16691"/>
          <a:stretch/>
        </p:blipFill>
        <p:spPr bwMode="auto">
          <a:xfrm>
            <a:off x="0" y="0"/>
            <a:ext cx="1240746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97F082-E421-4E6A-B6EC-EE128C976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9"/>
    </mc:Choice>
    <mc:Fallback xmlns="">
      <p:transition spd="slow" advTm="5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38F0-2864-485D-87CE-75834C97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440C7-13E6-4B20-9C4A-E339808AD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1B04-8ABD-4C70-A566-EF5634CEA42D}"/>
              </a:ext>
            </a:extLst>
          </p:cNvPr>
          <p:cNvPicPr/>
          <p:nvPr/>
        </p:nvPicPr>
        <p:blipFill rotWithShape="1">
          <a:blip r:embed="rId4"/>
          <a:srcRect l="17283" t="29468" r="18735" b="113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59638E-F070-4E38-A63F-C7CCAE039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6"/>
    </mc:Choice>
    <mc:Fallback xmlns="">
      <p:transition spd="slow" advTm="2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B579-75D3-4972-95C8-9985B3DA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D91B8A-130E-44FE-A08F-0CC805E3E19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16785" t="23707" r="18735" b="22452"/>
          <a:stretch/>
        </p:blipFill>
        <p:spPr bwMode="auto">
          <a:xfrm>
            <a:off x="0" y="0"/>
            <a:ext cx="12192000" cy="7031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E8A001-152F-410E-B32A-5B11E999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9"/>
    </mc:Choice>
    <mc:Fallback xmlns="">
      <p:transition spd="slow" advTm="5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DB0DB-5A85-4277-845D-6D4156AC2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210" t="27246" r="18660" b="13334"/>
          <a:stretch/>
        </p:blipFill>
        <p:spPr>
          <a:xfrm>
            <a:off x="341586" y="142289"/>
            <a:ext cx="11508827" cy="65734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C7DEBE-0E9E-4B37-A242-185D1D41C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75"/>
    </mc:Choice>
    <mc:Fallback xmlns="">
      <p:transition spd="slow" advTm="15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6D718BAF2CE04580638BB8375C5127" ma:contentTypeVersion="4" ma:contentTypeDescription="Create a new document." ma:contentTypeScope="" ma:versionID="5456058ec8ac5f340bdcf3d92f7f2a6f">
  <xsd:schema xmlns:xsd="http://www.w3.org/2001/XMLSchema" xmlns:xs="http://www.w3.org/2001/XMLSchema" xmlns:p="http://schemas.microsoft.com/office/2006/metadata/properties" xmlns:ns2="d680a996-2d68-401e-8e8a-220b06f051a5" targetNamespace="http://schemas.microsoft.com/office/2006/metadata/properties" ma:root="true" ma:fieldsID="c73c46876db8e4fdb651148061bdf120" ns2:_="">
    <xsd:import namespace="d680a996-2d68-401e-8e8a-220b06f05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0a996-2d68-401e-8e8a-220b06f05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6CB81-3AF1-4585-805A-0E3A0ED5891C}">
  <ds:schemaRefs>
    <ds:schemaRef ds:uri="d680a996-2d68-401e-8e8a-220b06f051a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8277F7-6FD1-4684-AD0D-72578B9464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511F5-D82F-4B57-988F-AECADD15D4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80a996-2d68-401e-8e8a-220b06f05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20</Words>
  <Application>Microsoft Office PowerPoint</Application>
  <PresentationFormat>Widescreen</PresentationFormat>
  <Paragraphs>10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Kontarines</dc:creator>
  <cp:lastModifiedBy>D Sutcliffe</cp:lastModifiedBy>
  <cp:revision>10</cp:revision>
  <dcterms:created xsi:type="dcterms:W3CDTF">2020-12-18T09:06:57Z</dcterms:created>
  <dcterms:modified xsi:type="dcterms:W3CDTF">2023-01-05T15:19:26Z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0x010100716D718BAF2CE04580638BB8375C5127</vt:lpwstr>
  </property>
</Properties>
</file>