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5" r:id="rId4"/>
  </p:sldMasterIdLst>
  <p:notesMasterIdLst>
    <p:notesMasterId r:id="rId16"/>
  </p:notesMasterIdLst>
  <p:sldIdLst>
    <p:sldId id="266" r:id="rId5"/>
    <p:sldId id="265" r:id="rId6"/>
    <p:sldId id="263" r:id="rId7"/>
    <p:sldId id="264" r:id="rId8"/>
    <p:sldId id="259" r:id="rId9"/>
    <p:sldId id="260" r:id="rId10"/>
    <p:sldId id="261" r:id="rId11"/>
    <p:sldId id="262" r:id="rId12"/>
    <p:sldId id="258" r:id="rId13"/>
    <p:sldId id="257" r:id="rId14"/>
    <p:sldId id="25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27" autoAdjust="0"/>
  </p:normalViewPr>
  <p:slideViewPr>
    <p:cSldViewPr snapToGrid="0">
      <p:cViewPr varScale="1">
        <p:scale>
          <a:sx n="73" d="100"/>
          <a:sy n="73" d="100"/>
        </p:scale>
        <p:origin x="19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16F17E-93CE-47EE-8176-0FC64BA68B33}" type="datetimeFigureOut">
              <a:rPr lang="en-GB" smtClean="0"/>
              <a:t>05/01/2023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F8CBE2-D8E1-4F56-A709-2042ECA4F36B}" type="slidenum">
              <a:rPr lang="en-GB" smtClean="0"/>
              <a:t>‹#›</a:t>
            </a:fld>
            <a:endParaRPr lang="en-GB"/>
          </a:p>
        </p:txBody>
      </p:sp>
    </p:spTree>
    <p:extLst>
      <p:ext uri="{BB962C8B-B14F-4D97-AF65-F5344CB8AC3E}">
        <p14:creationId xmlns:p14="http://schemas.microsoft.com/office/powerpoint/2010/main" val="1490499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F8CBE2-D8E1-4F56-A709-2042ECA4F36B}" type="slidenum">
              <a:rPr lang="en-GB" smtClean="0"/>
              <a:t>1</a:t>
            </a:fld>
            <a:endParaRPr lang="en-GB"/>
          </a:p>
        </p:txBody>
      </p:sp>
    </p:spTree>
    <p:extLst>
      <p:ext uri="{BB962C8B-B14F-4D97-AF65-F5344CB8AC3E}">
        <p14:creationId xmlns:p14="http://schemas.microsoft.com/office/powerpoint/2010/main" val="4280613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think this slide speaks for itself. RE sometimes gets some bad press, but I feel passionately that RE is for everyone, and I really hope you’ll choose to study it further at GCSE.</a:t>
            </a:r>
          </a:p>
        </p:txBody>
      </p:sp>
      <p:sp>
        <p:nvSpPr>
          <p:cNvPr id="4" name="Slide Number Placeholder 3"/>
          <p:cNvSpPr>
            <a:spLocks noGrp="1"/>
          </p:cNvSpPr>
          <p:nvPr>
            <p:ph type="sldNum" sz="quarter" idx="5"/>
          </p:nvPr>
        </p:nvSpPr>
        <p:spPr/>
        <p:txBody>
          <a:bodyPr/>
          <a:lstStyle/>
          <a:p>
            <a:fld id="{C6F8CBE2-D8E1-4F56-A709-2042ECA4F36B}" type="slidenum">
              <a:rPr lang="en-GB" smtClean="0"/>
              <a:t>10</a:t>
            </a:fld>
            <a:endParaRPr lang="en-GB"/>
          </a:p>
        </p:txBody>
      </p:sp>
    </p:spTree>
    <p:extLst>
      <p:ext uri="{BB962C8B-B14F-4D97-AF65-F5344CB8AC3E}">
        <p14:creationId xmlns:p14="http://schemas.microsoft.com/office/powerpoint/2010/main" val="99026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do have any questions about the course, please come and see me in HU2 – alternatively, my email address is on this slide.</a:t>
            </a:r>
          </a:p>
        </p:txBody>
      </p:sp>
      <p:sp>
        <p:nvSpPr>
          <p:cNvPr id="4" name="Slide Number Placeholder 3"/>
          <p:cNvSpPr>
            <a:spLocks noGrp="1"/>
          </p:cNvSpPr>
          <p:nvPr>
            <p:ph type="sldNum" sz="quarter" idx="5"/>
          </p:nvPr>
        </p:nvSpPr>
        <p:spPr/>
        <p:txBody>
          <a:bodyPr/>
          <a:lstStyle/>
          <a:p>
            <a:fld id="{C6F8CBE2-D8E1-4F56-A709-2042ECA4F36B}" type="slidenum">
              <a:rPr lang="en-GB" smtClean="0"/>
              <a:t>11</a:t>
            </a:fld>
            <a:endParaRPr lang="en-GB"/>
          </a:p>
        </p:txBody>
      </p:sp>
    </p:spTree>
    <p:extLst>
      <p:ext uri="{BB962C8B-B14F-4D97-AF65-F5344CB8AC3E}">
        <p14:creationId xmlns:p14="http://schemas.microsoft.com/office/powerpoint/2010/main" val="2999414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two papers that we will be working towards. The first one is the in-depth study of two religions. I’ve chosen two Eastern faiths – Buddhism and Sikhism.</a:t>
            </a:r>
          </a:p>
          <a:p>
            <a:endParaRPr lang="en-GB" dirty="0"/>
          </a:p>
          <a:p>
            <a:r>
              <a:rPr lang="en-GB" dirty="0"/>
              <a:t>Buddhism because it is increasingly popular in this country, with lots of people looking to its outlook on the world and finding it speaks to them in a way their busy, Western lives do not. The other is Sikhism – lots of reasons for this, but the fundamental principles of equality as well as a duty to defend the weak and vulnerable lead to it having some really interesting perspectives on the issues we study in paper 2.</a:t>
            </a:r>
          </a:p>
          <a:p>
            <a:endParaRPr lang="en-GB" dirty="0"/>
          </a:p>
          <a:p>
            <a:r>
              <a:rPr lang="en-GB" dirty="0"/>
              <a:t>In paper 2 (which is usually the one people get most excited about, and is definitely the one I really love teaching) is the philosophical and ethical themes. My undergraduate degree was in philosophy, so I might be a bit biased, but I think it is such a unique opportunity for you as individuals to grapple with the really big questions in life, things that you will definitely need an opinion on when you go out in to the world, but that maybe you don’t get to explore as much anywhere else. We will look at religious and non-religious perspectives on issues as wide-ranging as abortion, nuclear weapons and the death penalty, and help you to articulate your own opinions about them, as well as be sensitive and empathetic to the views of others. If you enjoy a debate, this is definitely going to be the subject for you!</a:t>
            </a:r>
          </a:p>
          <a:p>
            <a:endParaRPr lang="en-GB" dirty="0"/>
          </a:p>
          <a:p>
            <a:r>
              <a:rPr lang="en-GB" dirty="0"/>
              <a:t>The papers themselves have a really clear layout, which starts with a nice and easy multiple choice question to warm you up. It will then ask you to recall slightly more complex information, apply religious teachings to a topic and the 12 mark question asks you to analyse a particular viewpoint, giving points in favour, those that oppose the statement as well as your own conclusion. Like all Humanities, RE does involve a fair bit of writing, but the expectations are fair and allow you to show what you’ve learned as well as present a coherent and persuasive argument, something that is so valuable as you will move on to further academic study or into a career.</a:t>
            </a:r>
          </a:p>
        </p:txBody>
      </p:sp>
      <p:sp>
        <p:nvSpPr>
          <p:cNvPr id="4" name="Slide Number Placeholder 3"/>
          <p:cNvSpPr>
            <a:spLocks noGrp="1"/>
          </p:cNvSpPr>
          <p:nvPr>
            <p:ph type="sldNum" sz="quarter" idx="5"/>
          </p:nvPr>
        </p:nvSpPr>
        <p:spPr/>
        <p:txBody>
          <a:bodyPr/>
          <a:lstStyle/>
          <a:p>
            <a:fld id="{C6F8CBE2-D8E1-4F56-A709-2042ECA4F36B}" type="slidenum">
              <a:rPr lang="en-GB" smtClean="0"/>
              <a:t>2</a:t>
            </a:fld>
            <a:endParaRPr lang="en-GB"/>
          </a:p>
        </p:txBody>
      </p:sp>
    </p:spTree>
    <p:extLst>
      <p:ext uri="{BB962C8B-B14F-4D97-AF65-F5344CB8AC3E}">
        <p14:creationId xmlns:p14="http://schemas.microsoft.com/office/powerpoint/2010/main" val="375078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get into a bit more detail about what we will study.</a:t>
            </a:r>
          </a:p>
          <a:p>
            <a:endParaRPr lang="en-GB" dirty="0"/>
          </a:p>
          <a:p>
            <a:r>
              <a:rPr lang="en-GB" dirty="0"/>
              <a:t>In Buddhism, we will look at beliefs Buddhists have about karma and the nature of life and suffering as taught by the Buddha himself. We will also look at practices such as festivals Buddhists celebrate and even try out some meditation for ourselves.</a:t>
            </a:r>
          </a:p>
        </p:txBody>
      </p:sp>
      <p:sp>
        <p:nvSpPr>
          <p:cNvPr id="4" name="Slide Number Placeholder 3"/>
          <p:cNvSpPr>
            <a:spLocks noGrp="1"/>
          </p:cNvSpPr>
          <p:nvPr>
            <p:ph type="sldNum" sz="quarter" idx="5"/>
          </p:nvPr>
        </p:nvSpPr>
        <p:spPr/>
        <p:txBody>
          <a:bodyPr/>
          <a:lstStyle/>
          <a:p>
            <a:fld id="{C6F8CBE2-D8E1-4F56-A709-2042ECA4F36B}" type="slidenum">
              <a:rPr lang="en-GB" smtClean="0"/>
              <a:t>3</a:t>
            </a:fld>
            <a:endParaRPr lang="en-GB"/>
          </a:p>
        </p:txBody>
      </p:sp>
    </p:spTree>
    <p:extLst>
      <p:ext uri="{BB962C8B-B14F-4D97-AF65-F5344CB8AC3E}">
        <p14:creationId xmlns:p14="http://schemas.microsoft.com/office/powerpoint/2010/main" val="1440430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Sikhism is the youngest of the major religions and has some quite radical views about the equality of all – between genders and religions for example, and completely rejects the Indian caste system, which divided people in a hierarchical societal system and subjected the lowest caste the ‘untouchables’ to awful persecution. Guru Nanak, the first Guru led by example in rejecting it, and this was emphasised further by the other Gurus. Guru Gobind Singh, for example, introduced the tradition of giving Sikh men the name Singh and women the name Kaur, to disguise any previous ties to caste and emphasise that all were equal before God.</a:t>
            </a:r>
          </a:p>
          <a:p>
            <a:endParaRPr lang="en-GB" dirty="0"/>
          </a:p>
          <a:p>
            <a:r>
              <a:rPr lang="en-GB" dirty="0"/>
              <a:t>We will look at the ideas of Khalsa Sikhs as ‘Saint Soldiers’ and the impact they have made to Indian and British society, particularly fighting alongside the British in the World Wars.</a:t>
            </a:r>
          </a:p>
        </p:txBody>
      </p:sp>
      <p:sp>
        <p:nvSpPr>
          <p:cNvPr id="4" name="Slide Number Placeholder 3"/>
          <p:cNvSpPr>
            <a:spLocks noGrp="1"/>
          </p:cNvSpPr>
          <p:nvPr>
            <p:ph type="sldNum" sz="quarter" idx="5"/>
          </p:nvPr>
        </p:nvSpPr>
        <p:spPr/>
        <p:txBody>
          <a:bodyPr/>
          <a:lstStyle/>
          <a:p>
            <a:fld id="{C6F8CBE2-D8E1-4F56-A709-2042ECA4F36B}" type="slidenum">
              <a:rPr lang="en-GB" smtClean="0"/>
              <a:t>4</a:t>
            </a:fld>
            <a:endParaRPr lang="en-GB"/>
          </a:p>
        </p:txBody>
      </p:sp>
    </p:spTree>
    <p:extLst>
      <p:ext uri="{BB962C8B-B14F-4D97-AF65-F5344CB8AC3E}">
        <p14:creationId xmlns:p14="http://schemas.microsoft.com/office/powerpoint/2010/main" val="1707410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Our first philosophical and ethical theme coves some pretty profound questions. We consider different explanations for the origins of the universe, and whether science and religion can ever be compatible. In animal rights we’ll look at eating meat and animal products, as well as animal experimentation. Animal experimentation </a:t>
            </a:r>
            <a:r>
              <a:rPr lang="en-GB" dirty="0" err="1"/>
              <a:t>particuarly</a:t>
            </a:r>
            <a:r>
              <a:rPr lang="en-GB" dirty="0"/>
              <a:t> was something I thought I had a very clear idea about – I thought there could never be enough justification – but I think I’ve moved on that slightly as I’ve researched more and more about it. I hope through studying RE at GCSE you’ll feel just as challenged and keep your minds open about the issues we will cover.</a:t>
            </a:r>
          </a:p>
          <a:p>
            <a:endParaRPr lang="en-GB" dirty="0"/>
          </a:p>
          <a:p>
            <a:r>
              <a:rPr lang="en-GB" dirty="0"/>
              <a:t>Then we look at two very sensitive issues – the question of when life begins and the ethical implications of abortion; and euthanasia, a practice increasingly being legalised around the world – as yet, still totally illegal in the UK. This is helping someone with a terminal illness to die, in order to relieve their suffering. It’s a tough topic, but an increasingly important one to consider, given our ageing population. Who should and who should not have a say in decisions of life and death? The individual? Families? Doctors? Religions? Government? There are no easy answers.</a:t>
            </a:r>
          </a:p>
        </p:txBody>
      </p:sp>
      <p:sp>
        <p:nvSpPr>
          <p:cNvPr id="4" name="Slide Number Placeholder 3"/>
          <p:cNvSpPr>
            <a:spLocks noGrp="1"/>
          </p:cNvSpPr>
          <p:nvPr>
            <p:ph type="sldNum" sz="quarter" idx="5"/>
          </p:nvPr>
        </p:nvSpPr>
        <p:spPr/>
        <p:txBody>
          <a:bodyPr/>
          <a:lstStyle/>
          <a:p>
            <a:fld id="{C6F8CBE2-D8E1-4F56-A709-2042ECA4F36B}" type="slidenum">
              <a:rPr lang="en-GB" smtClean="0"/>
              <a:t>5</a:t>
            </a:fld>
            <a:endParaRPr lang="en-GB"/>
          </a:p>
        </p:txBody>
      </p:sp>
    </p:spTree>
    <p:extLst>
      <p:ext uri="{BB962C8B-B14F-4D97-AF65-F5344CB8AC3E}">
        <p14:creationId xmlns:p14="http://schemas.microsoft.com/office/powerpoint/2010/main" val="2273307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most common things said to RE teachers (not by you lovely lot considering it, obviously!) that religion is the biggest cause of conflict around the world, and we’d be better off doing away with it entirely.</a:t>
            </a:r>
          </a:p>
          <a:p>
            <a:endParaRPr lang="en-GB" dirty="0"/>
          </a:p>
          <a:p>
            <a:r>
              <a:rPr lang="en-GB" dirty="0"/>
              <a:t>We’ll consider whether there are any justified reasons for thinking this, by looking at religious conflicts through history, such as the Crusades. We’ll also look at some incidents of modern terrorism, which seek to use religion as justification for abhorrent and indiscriminate killing of innocent people. We’ll discuss the idea of Jihad, and why those who claim to be acting in pursuit of Jihad are very much misguided and exploiting religion for their own, much more political aims. </a:t>
            </a:r>
          </a:p>
          <a:p>
            <a:endParaRPr lang="en-GB" dirty="0"/>
          </a:p>
          <a:p>
            <a:r>
              <a:rPr lang="en-GB" dirty="0"/>
              <a:t>We’ll also look at pacifism, the idea that violence is never justified. In this topic we get to look at the example of Quakers (my favourite Christians as you’ve all heard!) and the concept of conscientious objection to war.</a:t>
            </a:r>
          </a:p>
        </p:txBody>
      </p:sp>
      <p:sp>
        <p:nvSpPr>
          <p:cNvPr id="4" name="Slide Number Placeholder 3"/>
          <p:cNvSpPr>
            <a:spLocks noGrp="1"/>
          </p:cNvSpPr>
          <p:nvPr>
            <p:ph type="sldNum" sz="quarter" idx="5"/>
          </p:nvPr>
        </p:nvSpPr>
        <p:spPr/>
        <p:txBody>
          <a:bodyPr/>
          <a:lstStyle/>
          <a:p>
            <a:fld id="{C6F8CBE2-D8E1-4F56-A709-2042ECA4F36B}" type="slidenum">
              <a:rPr lang="en-GB" smtClean="0"/>
              <a:t>6</a:t>
            </a:fld>
            <a:endParaRPr lang="en-GB"/>
          </a:p>
        </p:txBody>
      </p:sp>
    </p:spTree>
    <p:extLst>
      <p:ext uri="{BB962C8B-B14F-4D97-AF65-F5344CB8AC3E}">
        <p14:creationId xmlns:p14="http://schemas.microsoft.com/office/powerpoint/2010/main" val="2874837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theme we’ll look at why people commit crimes and how they’re treated when they do – consider what prisons are like, and whether in the modern age they are able to provide any real rehabilitation for the people inside them. We’ll look at corporal punishment – thankfully  not used in the UK today, but it is elsewhere – that’s physically punishing a person for wrongdoing – in some cases this can be as extreme as chopping off body parts! And we will consider the death penalty, again, outlawed in this country, but practised around the world. </a:t>
            </a:r>
          </a:p>
          <a:p>
            <a:r>
              <a:rPr lang="en-GB" dirty="0"/>
              <a:t>The last one on the list here is forgiveness, and weirdly, I think one of the most fascinating ones to consider. I’ve come to think of forgiveness as something incredibly brave and strong a victim can chose to do – for themselves, as well as the person who has hurt them. Letting go of the anger they feel inside can free them and lessen their own suffering – something again, I’m not sure I could always do.</a:t>
            </a:r>
          </a:p>
        </p:txBody>
      </p:sp>
      <p:sp>
        <p:nvSpPr>
          <p:cNvPr id="4" name="Slide Number Placeholder 3"/>
          <p:cNvSpPr>
            <a:spLocks noGrp="1"/>
          </p:cNvSpPr>
          <p:nvPr>
            <p:ph type="sldNum" sz="quarter" idx="5"/>
          </p:nvPr>
        </p:nvSpPr>
        <p:spPr/>
        <p:txBody>
          <a:bodyPr/>
          <a:lstStyle/>
          <a:p>
            <a:fld id="{C6F8CBE2-D8E1-4F56-A709-2042ECA4F36B}" type="slidenum">
              <a:rPr lang="en-GB" smtClean="0"/>
              <a:t>7</a:t>
            </a:fld>
            <a:endParaRPr lang="en-GB"/>
          </a:p>
        </p:txBody>
      </p:sp>
    </p:spTree>
    <p:extLst>
      <p:ext uri="{BB962C8B-B14F-4D97-AF65-F5344CB8AC3E}">
        <p14:creationId xmlns:p14="http://schemas.microsoft.com/office/powerpoint/2010/main" val="3144327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you can see by the poster used on this slide, this final theme is a very current one to consider, during the cost of living crisis we are all facing at the moment. We look at ways the poorer in society are exploited or taken advantage of, and who has the responsibility to help. We’ll also cover racism, gender roles and inequalities as well as ways society has tried to ensure the ‘Golden Rule’ all religions share: treat others as you’d wish to be treated. </a:t>
            </a:r>
          </a:p>
        </p:txBody>
      </p:sp>
      <p:sp>
        <p:nvSpPr>
          <p:cNvPr id="4" name="Slide Number Placeholder 3"/>
          <p:cNvSpPr>
            <a:spLocks noGrp="1"/>
          </p:cNvSpPr>
          <p:nvPr>
            <p:ph type="sldNum" sz="quarter" idx="5"/>
          </p:nvPr>
        </p:nvSpPr>
        <p:spPr/>
        <p:txBody>
          <a:bodyPr/>
          <a:lstStyle/>
          <a:p>
            <a:fld id="{C6F8CBE2-D8E1-4F56-A709-2042ECA4F36B}" type="slidenum">
              <a:rPr lang="en-GB" smtClean="0"/>
              <a:t>8</a:t>
            </a:fld>
            <a:endParaRPr lang="en-GB"/>
          </a:p>
        </p:txBody>
      </p:sp>
    </p:spTree>
    <p:extLst>
      <p:ext uri="{BB962C8B-B14F-4D97-AF65-F5344CB8AC3E}">
        <p14:creationId xmlns:p14="http://schemas.microsoft.com/office/powerpoint/2010/main" val="463084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 is about religion, of course – but mainly it’s about people. By studying RE you are preparing yourself for life in modern, diverse Britain (as well as further afield). Whatever your chosen path, I believe RE will be valuable to you.</a:t>
            </a:r>
          </a:p>
        </p:txBody>
      </p:sp>
      <p:sp>
        <p:nvSpPr>
          <p:cNvPr id="4" name="Slide Number Placeholder 3"/>
          <p:cNvSpPr>
            <a:spLocks noGrp="1"/>
          </p:cNvSpPr>
          <p:nvPr>
            <p:ph type="sldNum" sz="quarter" idx="5"/>
          </p:nvPr>
        </p:nvSpPr>
        <p:spPr/>
        <p:txBody>
          <a:bodyPr/>
          <a:lstStyle/>
          <a:p>
            <a:fld id="{C6F8CBE2-D8E1-4F56-A709-2042ECA4F36B}" type="slidenum">
              <a:rPr lang="en-GB" smtClean="0"/>
              <a:t>9</a:t>
            </a:fld>
            <a:endParaRPr lang="en-GB"/>
          </a:p>
        </p:txBody>
      </p:sp>
    </p:spTree>
    <p:extLst>
      <p:ext uri="{BB962C8B-B14F-4D97-AF65-F5344CB8AC3E}">
        <p14:creationId xmlns:p14="http://schemas.microsoft.com/office/powerpoint/2010/main" val="3884271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48618E9-EE2D-4864-9EEE-58939BD4FBBA}"/>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317D1EC0-23FF-4FC8-B22D-E34878EAA4C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B929A7-258C-4469-AAB4-A67D713F7A80}"/>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A635CDB-2D00-49D5-B26E-0694A25000C7}"/>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288D7A-F857-418D-92F2-368E841B9F27}"/>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1084F50-7F3C-4A4A-877E-FFD9EC7CD88B}"/>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31E64C1-F4C0-4A94-B319-BB1A0A2450B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63D8374-8052-417F-AB69-B97EAC43D51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7750734-4D51-4019-A003-38A3DE49B434}"/>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1B693D1-DBA2-4D3B-9B37-D9EE8C4112F4}"/>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BCD3EA8-E4C0-4AF6-817F-F9F29157A499}"/>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170FB3-B397-4AC9-85FD-65388F26D90A}"/>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E5EC0B9-49C7-4777-AEC5-B5EF8DE40498}"/>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902048B-30F7-4434-87A5-140F9BB4BEB1}"/>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500A6E2-A41C-4751-8A4E-9A0C5718D930}"/>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259517-7BE7-45F9-81C0-3A6362BF143C}"/>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0652F56-7B71-42B2-AB68-22204A6DF17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59830E-1C3D-4D42-8789-524971CB4657}"/>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53325A7-86D3-4B52-A7E3-ADDF408B4067}"/>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D53F46F-EC12-484C-A4E7-791E57687AC1}"/>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64ED9CA-8950-47B8-A9ED-22B45CE15FB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4429F7B-9FD7-438F-8ECA-3FCAD006180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C558100-D455-4B41-890C-BCC898B2D165}"/>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886397-398A-4318-BE16-2CBAC1902F9E}"/>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32A3A6-CE6E-4ABD-8522-2C8DC88C070E}"/>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014C09-5B84-4798-8BDE-C80D76E67B8E}"/>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A29EB9E-ED9D-4C69-8A26-9A7A0A83056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A2899F9-1795-416F-8F3D-26EEB684DB6A}"/>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3043474-8625-495C-BD06-3627FD286C55}"/>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432CE47-7631-408E-8DDC-79EE378B707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2C8832D-8B8D-4036-B913-2D363143274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CEFEAF-E87B-4FF2-A947-94CABAA0610D}"/>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43A7CD3-94E1-42A9-BAB7-2AFCD9FCBD10}"/>
              </a:ext>
            </a:extLst>
          </p:cNvPr>
          <p:cNvSpPr>
            <a:spLocks noGrp="1"/>
          </p:cNvSpPr>
          <p:nvPr>
            <p:ph type="ctrTitle"/>
          </p:nvPr>
        </p:nvSpPr>
        <p:spPr>
          <a:xfrm>
            <a:off x="691078" y="722903"/>
            <a:ext cx="10495904" cy="2460770"/>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467609B-8FD3-4FF7-8EBC-6619CA868B33}"/>
              </a:ext>
            </a:extLst>
          </p:cNvPr>
          <p:cNvSpPr>
            <a:spLocks noGrp="1"/>
          </p:cNvSpPr>
          <p:nvPr>
            <p:ph type="subTitle" idx="1"/>
          </p:nvPr>
        </p:nvSpPr>
        <p:spPr>
          <a:xfrm>
            <a:off x="691078" y="3428997"/>
            <a:ext cx="10495904" cy="2306639"/>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39" name="Right Triangle 38">
            <a:extLst>
              <a:ext uri="{FF2B5EF4-FFF2-40B4-BE49-F238E27FC236}">
                <a16:creationId xmlns:a16="http://schemas.microsoft.com/office/drawing/2014/main" id="{2437C4A8-8E3A-4ADA-93B9-64737CE1ABB1}"/>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ACC7A76F-3401-4F50-AE85-8F2AA247B99F}"/>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5" name="Footer Placeholder 4">
            <a:extLst>
              <a:ext uri="{FF2B5EF4-FFF2-40B4-BE49-F238E27FC236}">
                <a16:creationId xmlns:a16="http://schemas.microsoft.com/office/drawing/2014/main" id="{DEF02E50-D34E-4DD4-8B3B-55D08F25F50A}"/>
              </a:ext>
            </a:extLst>
          </p:cNvPr>
          <p:cNvSpPr>
            <a:spLocks noGrp="1"/>
          </p:cNvSpPr>
          <p:nvPr>
            <p:ph type="ftr" sz="quarter" idx="11"/>
          </p:nvPr>
        </p:nvSpPr>
        <p:spPr>
          <a:xfrm>
            <a:off x="691078" y="236364"/>
            <a:ext cx="4114800" cy="417126"/>
          </a:xfrm>
        </p:spPr>
        <p:txBody>
          <a:bodyPr/>
          <a:lstStyle/>
          <a:p>
            <a:endParaRPr lang="en-US" dirty="0"/>
          </a:p>
        </p:txBody>
      </p:sp>
      <p:sp>
        <p:nvSpPr>
          <p:cNvPr id="6" name="Slide Number Placeholder 5">
            <a:extLst>
              <a:ext uri="{FF2B5EF4-FFF2-40B4-BE49-F238E27FC236}">
                <a16:creationId xmlns:a16="http://schemas.microsoft.com/office/drawing/2014/main" id="{37B53B71-D2FA-4DDC-9C9C-E26F7B591A8E}"/>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96742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BD70F-ACE4-4595-845E-2296BDF83B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978CD9-E0B5-4B48-8366-91E6D22C9F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FAF4B4-44D3-4E29-B235-A1B868207789}"/>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5" name="Footer Placeholder 4">
            <a:extLst>
              <a:ext uri="{FF2B5EF4-FFF2-40B4-BE49-F238E27FC236}">
                <a16:creationId xmlns:a16="http://schemas.microsoft.com/office/drawing/2014/main" id="{E2D7BA37-9639-480E-84AB-EA277225CA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FC658-154E-48DE-AD31-813E5170C93C}"/>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6424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5405209-5179-4359-91ED-1B1A46619A99}"/>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0E32344F-3BE0-4CE8-B1BD-9ABD425E1C0D}"/>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99DE306-F4FB-4730-A066-ADF38D739563}"/>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B32885-303F-477F-A081-27425944F230}"/>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60C0C0B-4CD0-467D-A382-2B2415102C48}"/>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88DF0F-327F-43A5-AB71-3D32053D83CA}"/>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98A0902-2662-4911-A532-AA6310861479}"/>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ABDA4F7-23F4-46D1-8B7E-A21DD84083E1}"/>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FC9FC2-8808-438E-8FFB-5FE416BFB5C8}"/>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4694E5-71F9-4210-9BE8-FC12CC177BD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B37E805-A7E5-4906-B0C5-1373F3DA962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4CD964-FBD6-41AB-8A02-9509A2BAC11F}"/>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CD7FF8-E827-4E0A-BCE2-CCB34EDAC0F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C4AD6BB-F1EE-4FB8-96E8-6890447800EC}"/>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935057-E0A3-4DAE-B9C8-6E818D7A7205}"/>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8DDF69-1C14-453C-BC3A-37D3FE69DFC7}"/>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6C26D82-15BA-4B2E-A42D-2ECA8012D307}"/>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7F73B67-E5E9-4000-91DA-034B2127EFD2}"/>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FAC1B5-F0DD-4FC0-B4C9-77CB29DF442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ACB3DB-54B2-4CEE-A791-C6FC6C758DAE}"/>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8324004-1030-47D9-B817-425FF6ECC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A001C4-81AB-4FA6-ADAA-C8618056353B}"/>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D1DAD34-7844-4F16-9874-F51F2A23B9EA}"/>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DCBC6D-1BDA-4CB1-A3EC-59F240C8FA19}"/>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5B3C1A0-58E7-47E4-831B-CF3EE21D1E90}"/>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8A09FAA-E123-4FE4-B67A-9EBDE1A3130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5317B7C6-C816-4A58-B184-135E4FD19F5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4D22ABB-4CE8-47DC-80BF-39B3E4CF7048}"/>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A17DE37-A292-4031-AF42-CDB00A13EE76}"/>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73EF673-CB75-435F-9BF3-7594EC3ADF8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35F4581-15F6-47EE-87D0-1132A093DBA5}"/>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65CF984-F5BD-45C4-9A12-B02DB4F044E1}"/>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39" name="Right Triangle 38">
            <a:extLst>
              <a:ext uri="{FF2B5EF4-FFF2-40B4-BE49-F238E27FC236}">
                <a16:creationId xmlns:a16="http://schemas.microsoft.com/office/drawing/2014/main" id="{ACE66A86-8455-497B-9CA4-F460A19E5FBB}"/>
              </a:ext>
              <a:ext uri="{C183D7F6-B498-43B3-948B-1728B52AA6E4}">
                <adec:decorative xmlns:adec="http://schemas.microsoft.com/office/drawing/2017/decorative" val="1"/>
              </a:ext>
            </a:extLst>
          </p:cNvPr>
          <p:cNvSpPr/>
          <p:nvPr/>
        </p:nvSpPr>
        <p:spPr>
          <a:xfrm rot="18900000">
            <a:off x="7770390" y="-287370"/>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Vertical Title 1">
            <a:extLst>
              <a:ext uri="{FF2B5EF4-FFF2-40B4-BE49-F238E27FC236}">
                <a16:creationId xmlns:a16="http://schemas.microsoft.com/office/drawing/2014/main" id="{5868C62B-71EF-4824-9EE8-6CAE17984232}"/>
              </a:ext>
            </a:extLst>
          </p:cNvPr>
          <p:cNvSpPr>
            <a:spLocks noGrp="1"/>
          </p:cNvSpPr>
          <p:nvPr>
            <p:ph type="title" orient="vert"/>
          </p:nvPr>
        </p:nvSpPr>
        <p:spPr>
          <a:xfrm>
            <a:off x="7707774" y="715616"/>
            <a:ext cx="3295876" cy="5026597"/>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243E4C8-4AA9-49D7-BF71-1AB5F2CFE1FC}"/>
              </a:ext>
            </a:extLst>
          </p:cNvPr>
          <p:cNvSpPr>
            <a:spLocks noGrp="1"/>
          </p:cNvSpPr>
          <p:nvPr>
            <p:ph type="body" orient="vert" idx="1"/>
          </p:nvPr>
        </p:nvSpPr>
        <p:spPr>
          <a:xfrm>
            <a:off x="683588" y="715616"/>
            <a:ext cx="6770448" cy="5026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97898B3-014E-440B-BA4E-106339212804}"/>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5" name="Footer Placeholder 4">
            <a:extLst>
              <a:ext uri="{FF2B5EF4-FFF2-40B4-BE49-F238E27FC236}">
                <a16:creationId xmlns:a16="http://schemas.microsoft.com/office/drawing/2014/main" id="{81C22643-CE63-4C3E-B437-5A1A5EF91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D1CE5E-160A-4B37-94E2-3D9DC75BFFAF}"/>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622602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D8D6B-70A2-430A-9F5D-DA093D8C16CF}"/>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94A2845-6CA6-4745-A951-25B8D5319D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49424-7A20-4BA1-9F60-671A5DBB3B13}"/>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5" name="Footer Placeholder 4">
            <a:extLst>
              <a:ext uri="{FF2B5EF4-FFF2-40B4-BE49-F238E27FC236}">
                <a16:creationId xmlns:a16="http://schemas.microsoft.com/office/drawing/2014/main" id="{4F1BD2B2-E17F-402E-8EA3-5C7C1118A8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D23070-8658-4AC0-B2A3-4BE605A840F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30433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69DB7AC-F7D7-430A-A2A7-CD3EBBF1D35D}"/>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8" name="Straight Connector 7">
              <a:extLst>
                <a:ext uri="{FF2B5EF4-FFF2-40B4-BE49-F238E27FC236}">
                  <a16:creationId xmlns:a16="http://schemas.microsoft.com/office/drawing/2014/main" id="{66AAF10E-F092-4160-BF4A-FF568555B790}"/>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6341C04-9B94-4385-A661-7B8C17000497}"/>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4C1D709-6A0F-409C-B2D0-C248E562265E}"/>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999BE53-BA11-4B67-BFBB-6281DB50C75D}"/>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B662D93-31C1-4DFB-A938-E631F89AA9F0}"/>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7ECC8DA-0BEC-4508-89D4-12FA35B481F5}"/>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7DC8E6C-1B78-4B89-82DD-BBA778CD1482}"/>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8E5F54A-0315-4B15-B865-1F0460526260}"/>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DD7F352-DE39-4835-8D3F-69CDEC490F1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9D6F20A-F777-4F41-B23B-735A64FA5DA3}"/>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1BBADBA-0F74-418B-BC50-AD44596C3EF8}"/>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918BE26-88E5-457C-8095-745F34D1536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B269E0-E058-4340-B93D-7D40FFF521F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DDD9AEE-5501-4385-B339-4616F567B53D}"/>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4D29C61-8926-4C98-882B-AB90108C8386}"/>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AC585F9-B633-4F7E-AADE-75079DC17158}"/>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5DC6366-5525-4FBC-9886-D4409F6B2993}"/>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CC03CF9-098C-4140-806A-023D3DC3F2E3}"/>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9C41BC4-89DF-4EC4-A141-9EF16D8EEB5B}"/>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32AD067-E64C-499E-9C0A-A7252587441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653DD54-FA2B-4B91-A94E-3C46AE21B385}"/>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86AC204-156B-442E-B028-01036BD1F26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03512DE-F013-431A-9F6E-ADDA88FB2DD5}"/>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E95FEE1-61A9-4065-B9F8-5589180AC62B}"/>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28AA59-C1FA-46C0-BFDD-1C1D3404C81C}"/>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5C99EE-B791-470A-8639-0357A751EB43}"/>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54F4204-F48B-4AF5-B11E-0CE7D972AC3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76643FE-3966-4B82-9623-C61A56EDD20C}"/>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DD769C5-B1B1-45BD-A40A-67E6568C843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511707-50C7-48B2-81F7-5C82BF57795C}"/>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8D44F3-CCFE-48A0-8414-FFF5E43D9184}"/>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126FE0-8204-40BB-AD46-4A0C7A47514C}"/>
              </a:ext>
            </a:extLst>
          </p:cNvPr>
          <p:cNvSpPr>
            <a:spLocks noGrp="1"/>
          </p:cNvSpPr>
          <p:nvPr>
            <p:ph type="title"/>
          </p:nvPr>
        </p:nvSpPr>
        <p:spPr>
          <a:xfrm>
            <a:off x="691078" y="718115"/>
            <a:ext cx="10312571" cy="2781501"/>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25E350-4200-419C-A167-527DD6B77792}"/>
              </a:ext>
            </a:extLst>
          </p:cNvPr>
          <p:cNvSpPr>
            <a:spLocks noGrp="1"/>
          </p:cNvSpPr>
          <p:nvPr>
            <p:ph type="body" idx="1"/>
          </p:nvPr>
        </p:nvSpPr>
        <p:spPr>
          <a:xfrm>
            <a:off x="691078" y="3753350"/>
            <a:ext cx="10312571" cy="1991572"/>
          </a:xfrm>
        </p:spPr>
        <p:txBody>
          <a:bodyPr/>
          <a:lstStyle>
            <a:lvl1pPr marL="0" indent="0">
              <a:buNone/>
              <a:defRPr lang="en-US" sz="2400" kern="1200" smtClean="0">
                <a:solidFill>
                  <a:schemeClr val="tx2"/>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39" name="Right Triangle 38">
            <a:extLst>
              <a:ext uri="{FF2B5EF4-FFF2-40B4-BE49-F238E27FC236}">
                <a16:creationId xmlns:a16="http://schemas.microsoft.com/office/drawing/2014/main" id="{6741F519-22CF-4C01-B140-5480DBAB30F8}"/>
              </a:ext>
              <a:ext uri="{C183D7F6-B498-43B3-948B-1728B52AA6E4}">
                <adec:decorative xmlns:adec="http://schemas.microsoft.com/office/drawing/2017/decorative" val="1"/>
              </a:ext>
            </a:extLst>
          </p:cNvPr>
          <p:cNvSpPr/>
          <p:nvPr/>
        </p:nvSpPr>
        <p:spPr>
          <a:xfrm rot="13500000">
            <a:off x="-281093" y="260790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Date Placeholder 3">
            <a:extLst>
              <a:ext uri="{FF2B5EF4-FFF2-40B4-BE49-F238E27FC236}">
                <a16:creationId xmlns:a16="http://schemas.microsoft.com/office/drawing/2014/main" id="{D05D1550-9064-4767-B70A-3501AF956C94}"/>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5" name="Footer Placeholder 4">
            <a:extLst>
              <a:ext uri="{FF2B5EF4-FFF2-40B4-BE49-F238E27FC236}">
                <a16:creationId xmlns:a16="http://schemas.microsoft.com/office/drawing/2014/main" id="{581E1C33-2E8E-4041-9683-12048CB8AB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D36992-B921-4F3F-9C4A-0D67E618D114}"/>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122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FDF5-4B31-4F1B-83BA-82A9510379F2}"/>
              </a:ext>
            </a:extLst>
          </p:cNvPr>
          <p:cNvSpPr>
            <a:spLocks noGrp="1"/>
          </p:cNvSpPr>
          <p:nvPr>
            <p:ph type="title"/>
          </p:nvPr>
        </p:nvSpPr>
        <p:spPr>
          <a:xfrm>
            <a:off x="691078" y="722903"/>
            <a:ext cx="10312571" cy="135484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14EC9A6-F718-4497-8A75-637EE17458E0}"/>
              </a:ext>
            </a:extLst>
          </p:cNvPr>
          <p:cNvSpPr>
            <a:spLocks noGrp="1"/>
          </p:cNvSpPr>
          <p:nvPr>
            <p:ph sz="half" idx="1"/>
          </p:nvPr>
        </p:nvSpPr>
        <p:spPr>
          <a:xfrm>
            <a:off x="691078" y="2345843"/>
            <a:ext cx="500958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D503E57-9695-4508-9778-B3DB1FB5FAB6}"/>
              </a:ext>
            </a:extLst>
          </p:cNvPr>
          <p:cNvSpPr>
            <a:spLocks noGrp="1"/>
          </p:cNvSpPr>
          <p:nvPr>
            <p:ph sz="half" idx="2"/>
          </p:nvPr>
        </p:nvSpPr>
        <p:spPr>
          <a:xfrm>
            <a:off x="5935075" y="2345843"/>
            <a:ext cx="5068574" cy="32743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474CEE6-B9DC-4CCC-8F4C-0B4DADFB0195}"/>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6" name="Footer Placeholder 5">
            <a:extLst>
              <a:ext uri="{FF2B5EF4-FFF2-40B4-BE49-F238E27FC236}">
                <a16:creationId xmlns:a16="http://schemas.microsoft.com/office/drawing/2014/main" id="{2AC85191-5804-47C9-95EB-D49D715737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6B0A03-44F6-4299-B45D-E07A023906F0}"/>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4175576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20E6-CC97-4BD8-92FE-8F36024D0E38}"/>
              </a:ext>
            </a:extLst>
          </p:cNvPr>
          <p:cNvSpPr>
            <a:spLocks noGrp="1"/>
          </p:cNvSpPr>
          <p:nvPr>
            <p:ph type="title"/>
          </p:nvPr>
        </p:nvSpPr>
        <p:spPr>
          <a:xfrm>
            <a:off x="691078" y="722900"/>
            <a:ext cx="10320062" cy="1407505"/>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73872FB-EDD5-42FB-8A9A-279EAD4FB0D9}"/>
              </a:ext>
            </a:extLst>
          </p:cNvPr>
          <p:cNvSpPr>
            <a:spLocks noGrp="1"/>
          </p:cNvSpPr>
          <p:nvPr>
            <p:ph type="body" idx="1"/>
          </p:nvPr>
        </p:nvSpPr>
        <p:spPr>
          <a:xfrm>
            <a:off x="691078" y="2331481"/>
            <a:ext cx="4963444"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5F28C1-95C8-476A-8D93-D580DD39D8F7}"/>
              </a:ext>
            </a:extLst>
          </p:cNvPr>
          <p:cNvSpPr>
            <a:spLocks noGrp="1"/>
          </p:cNvSpPr>
          <p:nvPr>
            <p:ph sz="half" idx="2"/>
          </p:nvPr>
        </p:nvSpPr>
        <p:spPr>
          <a:xfrm>
            <a:off x="691078" y="2954564"/>
            <a:ext cx="4963444"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4315485-EE1A-41B0-873A-BA9D06E88BFD}"/>
              </a:ext>
            </a:extLst>
          </p:cNvPr>
          <p:cNvSpPr>
            <a:spLocks noGrp="1"/>
          </p:cNvSpPr>
          <p:nvPr>
            <p:ph type="body" sz="quarter" idx="3"/>
          </p:nvPr>
        </p:nvSpPr>
        <p:spPr>
          <a:xfrm>
            <a:off x="6103351" y="2331481"/>
            <a:ext cx="4900298" cy="540072"/>
          </a:xfrm>
        </p:spPr>
        <p:txBody>
          <a:bodyPr anchor="b"/>
          <a:lstStyle>
            <a:lvl1pPr marL="0" indent="0">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81A6FB-1583-4A1B-A4A7-C65062C57B73}"/>
              </a:ext>
            </a:extLst>
          </p:cNvPr>
          <p:cNvSpPr>
            <a:spLocks noGrp="1"/>
          </p:cNvSpPr>
          <p:nvPr>
            <p:ph sz="quarter" idx="4"/>
          </p:nvPr>
        </p:nvSpPr>
        <p:spPr>
          <a:xfrm>
            <a:off x="6103351" y="2954564"/>
            <a:ext cx="4900298" cy="2790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3A29EA7-E61E-4617-9DA9-40B9299B3287}"/>
              </a:ext>
            </a:extLst>
          </p:cNvPr>
          <p:cNvSpPr>
            <a:spLocks noGrp="1"/>
          </p:cNvSpPr>
          <p:nvPr>
            <p:ph type="dt" sz="half" idx="10"/>
          </p:nvPr>
        </p:nvSpPr>
        <p:spPr>
          <a:xfrm>
            <a:off x="683587" y="6215870"/>
            <a:ext cx="3843779" cy="417126"/>
          </a:xfrm>
        </p:spPr>
        <p:txBody>
          <a:bodyPr/>
          <a:lstStyle/>
          <a:p>
            <a:fld id="{8F72BA41-EC5B-4197-BCC8-0FD2E523CD7A}" type="datetimeFigureOut">
              <a:rPr lang="en-US" smtClean="0"/>
              <a:t>1/5/2023</a:t>
            </a:fld>
            <a:endParaRPr lang="en-US"/>
          </a:p>
        </p:txBody>
      </p:sp>
      <p:sp>
        <p:nvSpPr>
          <p:cNvPr id="8" name="Footer Placeholder 7">
            <a:extLst>
              <a:ext uri="{FF2B5EF4-FFF2-40B4-BE49-F238E27FC236}">
                <a16:creationId xmlns:a16="http://schemas.microsoft.com/office/drawing/2014/main" id="{D56249CC-EB72-46A6-87D9-5FBDA8E450EC}"/>
              </a:ext>
            </a:extLst>
          </p:cNvPr>
          <p:cNvSpPr>
            <a:spLocks noGrp="1"/>
          </p:cNvSpPr>
          <p:nvPr>
            <p:ph type="ftr" sz="quarter" idx="11"/>
          </p:nvPr>
        </p:nvSpPr>
        <p:spPr>
          <a:xfrm>
            <a:off x="691078" y="236364"/>
            <a:ext cx="4114800" cy="417126"/>
          </a:xfrm>
        </p:spPr>
        <p:txBody>
          <a:bodyPr/>
          <a:lstStyle/>
          <a:p>
            <a:endParaRPr lang="en-US" dirty="0"/>
          </a:p>
        </p:txBody>
      </p:sp>
      <p:sp>
        <p:nvSpPr>
          <p:cNvPr id="9" name="Slide Number Placeholder 8">
            <a:extLst>
              <a:ext uri="{FF2B5EF4-FFF2-40B4-BE49-F238E27FC236}">
                <a16:creationId xmlns:a16="http://schemas.microsoft.com/office/drawing/2014/main" id="{EAA04EE7-47BE-4ECE-A170-793C4E569518}"/>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1371425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946-24AD-40DD-95A7-49BA49C227DF}"/>
              </a:ext>
            </a:extLst>
          </p:cNvPr>
          <p:cNvSpPr>
            <a:spLocks noGrp="1"/>
          </p:cNvSpPr>
          <p:nvPr>
            <p:ph type="title"/>
          </p:nvPr>
        </p:nvSpPr>
        <p:spPr>
          <a:xfrm>
            <a:off x="691078" y="722903"/>
            <a:ext cx="10501177" cy="1401231"/>
          </a:xfrm>
        </p:spPr>
        <p:txBody>
          <a:bodyPr/>
          <a:lstStyle>
            <a:lvl1pP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7D8CF342-49F6-482D-943E-7E50B1694AE3}"/>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4" name="Footer Placeholder 3">
            <a:extLst>
              <a:ext uri="{FF2B5EF4-FFF2-40B4-BE49-F238E27FC236}">
                <a16:creationId xmlns:a16="http://schemas.microsoft.com/office/drawing/2014/main" id="{064033E5-3797-4FF8-866F-9FD9325A9FAB}"/>
              </a:ext>
            </a:extLst>
          </p:cNvPr>
          <p:cNvSpPr>
            <a:spLocks noGrp="1"/>
          </p:cNvSpPr>
          <p:nvPr>
            <p:ph type="ftr" sz="quarter" idx="11"/>
          </p:nvPr>
        </p:nvSpPr>
        <p:spPr>
          <a:xfrm>
            <a:off x="691078" y="236364"/>
            <a:ext cx="4114800" cy="417126"/>
          </a:xfrm>
        </p:spPr>
        <p:txBody>
          <a:bodyPr/>
          <a:lstStyle/>
          <a:p>
            <a:endParaRPr lang="en-US"/>
          </a:p>
        </p:txBody>
      </p:sp>
      <p:sp>
        <p:nvSpPr>
          <p:cNvPr id="5" name="Slide Number Placeholder 4">
            <a:extLst>
              <a:ext uri="{FF2B5EF4-FFF2-40B4-BE49-F238E27FC236}">
                <a16:creationId xmlns:a16="http://schemas.microsoft.com/office/drawing/2014/main" id="{66DC1E67-424D-4638-98F8-38E71A41001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761065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5BED274-5EB4-4EF4-B353-E55BD502655C}"/>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6" name="Straight Connector 5">
              <a:extLst>
                <a:ext uri="{FF2B5EF4-FFF2-40B4-BE49-F238E27FC236}">
                  <a16:creationId xmlns:a16="http://schemas.microsoft.com/office/drawing/2014/main" id="{E0418BE5-560E-4E49-B12D-B555511FED72}"/>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49D1162-73B9-420F-BCBE-95039D00CD24}"/>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BA76FE-316A-48E2-A03B-4E05691C4348}"/>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E678FBC-A6AD-4422-BA24-A4172F8862CA}"/>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D3C5C3E-2D08-43F0-AFAC-E15360CA7D3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BEAC62-AF92-4A65-9790-6F6E0C6C5A1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77D7C5-E76E-4E82-BFC4-9A75D2C8089D}"/>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6E0152-96B9-4067-80D3-D9BDE6D7EC9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18AFCC-B9DA-4092-8FBA-2CFEDB0388E3}"/>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1EC7D33-C87E-4812-A722-53C5D99272B5}"/>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5F239E3-501A-4C3C-9BE4-6BFA0D3126B7}"/>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B62BF3B-95BB-4188-AAE5-015A0EF3D18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14E5F0F-0124-40D0-A0BF-AE307A0E15F4}"/>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BADC3B1-26C7-4CF1-B29D-4D0DEA3E2633}"/>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A7DF6E-1132-4A80-9B18-593B1ACD778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EF19589-10D8-4A8F-A0B1-F7CE380E3001}"/>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8E6BB32-C4F8-4914-88D3-7DC5E79D023E}"/>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8F046EE-9DBA-4924-A19C-ED8741F5F810}"/>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ABBC44-ABA8-4913-824E-64D344724644}"/>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4272B22-1C39-47A0-8551-73666AFBEECC}"/>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8CDFF66-464C-4ABF-BB01-00500A3B7517}"/>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79FC88-BD3B-4C04-9B90-0FC93C179217}"/>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1FCAED8-8687-4141-A7C3-0D88ACEDFEC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65038E6-7B32-460F-B804-D6C105FF44C9}"/>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C5DAE85-AD17-454B-AB64-CEFF52FDAB9D}"/>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C603643-2066-4967-AE4B-9DA143843B25}"/>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7E9533-9B07-43E3-B939-7BADC01FEE86}"/>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DCCAAEE-AB2E-4534-893A-3DB109499FB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8BD39A2-970F-4714-AAA6-67EE99A0EAA9}"/>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4A1387-348B-4E46-9B65-FDF76ED0EF20}"/>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F5DAF27-A54D-442A-93E4-BA7F04EAE379}"/>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Date Placeholder 1">
            <a:extLst>
              <a:ext uri="{FF2B5EF4-FFF2-40B4-BE49-F238E27FC236}">
                <a16:creationId xmlns:a16="http://schemas.microsoft.com/office/drawing/2014/main" id="{D2EA265F-80A1-448D-A6EB-CE8D6F6EC723}"/>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3" name="Footer Placeholder 2">
            <a:extLst>
              <a:ext uri="{FF2B5EF4-FFF2-40B4-BE49-F238E27FC236}">
                <a16:creationId xmlns:a16="http://schemas.microsoft.com/office/drawing/2014/main" id="{4815D00D-89E6-4E7A-9A4D-A8CCEB3BED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22B5AEA-8C38-4776-878C-AB01474D9171}"/>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946875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40" name="Right Triangle 39">
            <a:extLst>
              <a:ext uri="{FF2B5EF4-FFF2-40B4-BE49-F238E27FC236}">
                <a16:creationId xmlns:a16="http://schemas.microsoft.com/office/drawing/2014/main" id="{C4853C57-22BC-4465-8B37-DC06FE5A0003}"/>
              </a:ext>
              <a:ext uri="{C183D7F6-B498-43B3-948B-1728B52AA6E4}">
                <adec:decorative xmlns:adec="http://schemas.microsoft.com/office/drawing/2017/decorative" val="1"/>
              </a:ext>
            </a:extLst>
          </p:cNvPr>
          <p:cNvSpPr/>
          <p:nvPr/>
        </p:nvSpPr>
        <p:spPr>
          <a:xfrm rot="13500000">
            <a:off x="-281092" y="31448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7E67C0A6-48E9-4845-9EBF-EF2A3DFD274F}"/>
              </a:ext>
            </a:extLst>
          </p:cNvPr>
          <p:cNvSpPr>
            <a:spLocks noGrp="1"/>
          </p:cNvSpPr>
          <p:nvPr>
            <p:ph type="title"/>
          </p:nvPr>
        </p:nvSpPr>
        <p:spPr>
          <a:xfrm>
            <a:off x="683587" y="713677"/>
            <a:ext cx="4499914" cy="2996581"/>
          </a:xfrm>
        </p:spPr>
        <p:txBody>
          <a:bodyPr anchor="b">
            <a:norm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A8B542-2084-485C-ABFC-94340B4C7E77}"/>
              </a:ext>
            </a:extLst>
          </p:cNvPr>
          <p:cNvSpPr>
            <a:spLocks noGrp="1"/>
          </p:cNvSpPr>
          <p:nvPr>
            <p:ph idx="1"/>
          </p:nvPr>
        </p:nvSpPr>
        <p:spPr>
          <a:xfrm>
            <a:off x="5698672" y="708102"/>
            <a:ext cx="5656716" cy="54306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647791F-9546-470D-A174-D75285263C2C}"/>
              </a:ext>
            </a:extLst>
          </p:cNvPr>
          <p:cNvSpPr>
            <a:spLocks noGrp="1"/>
          </p:cNvSpPr>
          <p:nvPr>
            <p:ph type="body" sz="half" idx="2"/>
          </p:nvPr>
        </p:nvSpPr>
        <p:spPr>
          <a:xfrm>
            <a:off x="683587" y="3976544"/>
            <a:ext cx="4499914" cy="2162201"/>
          </a:xfrm>
        </p:spPr>
        <p:txBody>
          <a:bodyPr>
            <a:normAutofit/>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lvl="0" indent="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None/>
            </a:pPr>
            <a:r>
              <a:rPr lang="en-US"/>
              <a:t>Click to edit Master text styles</a:t>
            </a:r>
          </a:p>
        </p:txBody>
      </p:sp>
      <p:grpSp>
        <p:nvGrpSpPr>
          <p:cNvPr id="8" name="Group 7">
            <a:extLst>
              <a:ext uri="{FF2B5EF4-FFF2-40B4-BE49-F238E27FC236}">
                <a16:creationId xmlns:a16="http://schemas.microsoft.com/office/drawing/2014/main" id="{0550D594-9D00-4E12-9A7B-8B78EC19948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C5DEA230-2680-47DD-BD49-FDBF4C1105A5}"/>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0BA61D-887F-46F1-B20D-EA4C38D467C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350DFBA-D16D-4AE0-8339-58C4089B94AD}"/>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F4AAAA5-CEFC-4C25-91D3-5AE49F720DA5}"/>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4D142AD-3FA3-43E4-8A61-61CF1E415684}"/>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C3755A3-93F4-4EC4-9635-7E89E4AF1D3F}"/>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BFB588-0AB8-4BD8-9272-1CA867726018}"/>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45A6DF3-CF29-4480-A235-EAE88D65A63C}"/>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D6FF036-365A-4C15-8E15-0D5BBEBCEA58}"/>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5E76FF-4E86-4E42-B67E-B11AAE8D3076}"/>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1A64CEE-7CED-4EB2-A414-6F2D91E824F9}"/>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12C571B-47A6-49EB-A29F-678368BAED9F}"/>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160B109-845C-4119-BB66-9887B3859A7D}"/>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68B7447-FF64-42D9-B3C6-2BDC6F547ED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FF9B71-8653-450D-AFBE-2140D586FB5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F0B9E5A-C1DA-445C-A911-721DF98DDCDD}"/>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5C9A3DC-A478-4469-9359-34A435689F3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7DE3299-EED7-4771-A270-F6B02941AD65}"/>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34422A-5B59-41DC-8E2A-1A8244580E30}"/>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A176117-0990-434B-A9D9-B4B9043C5447}"/>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D6425E-C84A-462F-98F8-D0AB4FC3AF88}"/>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F13AB68-7321-4AC2-AC60-0F417877D07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E275CCE-D06F-49D0-8A47-372C5040330B}"/>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D4B374E-EEBC-4A9C-B3B4-B269EC719857}"/>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D80A7E6-BBEF-4EF1-B14A-29F26BFCF8E6}"/>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7BC013-9B50-459D-8B8D-F756514A478B}"/>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48964C0-675D-4807-B795-4B695A8F8420}"/>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96911512-51A8-4CE7-A043-425C809EB5FB}"/>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3C15D1E-0EDF-4AD7-90C7-3D8D64E645DB}"/>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8265A2D-2A6A-4301-B59F-8BAD98D9A57B}"/>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4A4907F-2D1D-49D1-882D-119AA5E1183B}"/>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Date Placeholder 4">
            <a:extLst>
              <a:ext uri="{FF2B5EF4-FFF2-40B4-BE49-F238E27FC236}">
                <a16:creationId xmlns:a16="http://schemas.microsoft.com/office/drawing/2014/main" id="{AF6A2284-37AB-43F5-98B8-8AB49DBFA9F5}"/>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6" name="Footer Placeholder 5">
            <a:extLst>
              <a:ext uri="{FF2B5EF4-FFF2-40B4-BE49-F238E27FC236}">
                <a16:creationId xmlns:a16="http://schemas.microsoft.com/office/drawing/2014/main" id="{9AD8ABAA-E2F7-4C89-99ED-2C340220D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2EF12-B2CD-4F3C-9F19-A8691540501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874927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DDA6865-0A03-48FA-AD6E-D5BF8FDE9272}"/>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9" name="Straight Connector 8">
              <a:extLst>
                <a:ext uri="{FF2B5EF4-FFF2-40B4-BE49-F238E27FC236}">
                  <a16:creationId xmlns:a16="http://schemas.microsoft.com/office/drawing/2014/main" id="{2277E8EB-0DA2-40E4-AD12-1CCD0D262D0B}"/>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5BFE9F8-907A-4FFC-9FDE-2B51D238C40E}"/>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BDDC323-8732-4007-BB81-1BE917E3B2FF}"/>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08FC40-8403-438D-95CA-E4EDC66192A9}"/>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411D218-3FEA-4455-9809-91F029FB55AE}"/>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541390F-BE50-4E4E-9DA2-B5F23F1A93D8}"/>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B3F094-97B5-48E1-A4DE-8BEED2550283}"/>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D4DBB43-CB34-4881-9445-A7FE131D5327}"/>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B71F972-027A-47F0-996C-84BFE4574050}"/>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C41353D-93C8-43F8-BBDE-7AB6B29EC38C}"/>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CF07B24-CBD8-4F09-81EB-504285F8E11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27873BB-1D79-4055-801C-BDA0F9A15136}"/>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008D42B-2F35-497E-A26D-9AF008619D43}"/>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7F57499-C4D9-4B7D-BADA-38462AA3164E}"/>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271F2B9-1FFA-4350-9370-B098459A2324}"/>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FBAFFC-DC8F-4BB4-B405-E4AAA269AED4}"/>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94FCE64-D7A5-411A-8795-932DD39F9520}"/>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0B4ECFC-FD43-44CF-B7FA-2A8C5651400F}"/>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9DFBC12-1E1D-44DE-9966-BAB05B246636}"/>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9BEF096-361C-478B-81EB-37584119BFEE}"/>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81993-CE86-4910-B9CE-B69375BDCEE3}"/>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475613D7-9FB0-4D33-8784-EC059DE019C8}"/>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20AFD9-E849-4F42-99B2-928E6098C29A}"/>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A200B0B-91CD-4D66-ADFC-9585D283103C}"/>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5DB0C45-30CE-4C85-95C6-FFF4977C646A}"/>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DC31604-5F93-436D-A9D2-A48846D4E0DE}"/>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FF1B965-7DE1-4AE3-B28B-DB6847BC52CC}"/>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FD9FB65-4392-4D6A-8ACC-8151F682BFE8}"/>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B40380C-3493-4AFE-BF13-AE68A8D244B4}"/>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CB21DF1-4859-4991-9C10-F8FA68F41013}"/>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54AD212-17DC-4506-AAA0-34A46A0B11C3}"/>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35B556E7-762B-4E18-A961-A4F7A9ECF9D8}"/>
              </a:ext>
            </a:extLst>
          </p:cNvPr>
          <p:cNvSpPr>
            <a:spLocks noGrp="1"/>
          </p:cNvSpPr>
          <p:nvPr>
            <p:ph type="title"/>
          </p:nvPr>
        </p:nvSpPr>
        <p:spPr>
          <a:xfrm>
            <a:off x="683587" y="713677"/>
            <a:ext cx="4434823" cy="3020519"/>
          </a:xfrm>
        </p:spPr>
        <p:txBody>
          <a:bodyPr anchor="b">
            <a:norm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B7118AF-C54D-406D-AABE-AED6576D1281}"/>
              </a:ext>
            </a:extLst>
          </p:cNvPr>
          <p:cNvSpPr>
            <a:spLocks noGrp="1"/>
          </p:cNvSpPr>
          <p:nvPr>
            <p:ph type="pic" idx="1"/>
          </p:nvPr>
        </p:nvSpPr>
        <p:spPr>
          <a:xfrm>
            <a:off x="5698672" y="713677"/>
            <a:ext cx="5304977" cy="54306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0" name="Right Triangle 39">
            <a:extLst>
              <a:ext uri="{FF2B5EF4-FFF2-40B4-BE49-F238E27FC236}">
                <a16:creationId xmlns:a16="http://schemas.microsoft.com/office/drawing/2014/main" id="{205CDEB9-8DED-4711-8140-4C943FC2CDA0}"/>
              </a:ext>
              <a:ext uri="{C183D7F6-B498-43B3-948B-1728B52AA6E4}">
                <adec:decorative xmlns:adec="http://schemas.microsoft.com/office/drawing/2017/decorative" val="1"/>
              </a:ext>
            </a:extLst>
          </p:cNvPr>
          <p:cNvSpPr/>
          <p:nvPr/>
        </p:nvSpPr>
        <p:spPr>
          <a:xfrm rot="13500000">
            <a:off x="-281093" y="314330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 Placeholder 3">
            <a:extLst>
              <a:ext uri="{FF2B5EF4-FFF2-40B4-BE49-F238E27FC236}">
                <a16:creationId xmlns:a16="http://schemas.microsoft.com/office/drawing/2014/main" id="{02E13C3F-6360-4760-9477-C3831A6E26EF}"/>
              </a:ext>
            </a:extLst>
          </p:cNvPr>
          <p:cNvSpPr>
            <a:spLocks noGrp="1"/>
          </p:cNvSpPr>
          <p:nvPr>
            <p:ph type="body" sz="half" idx="2"/>
          </p:nvPr>
        </p:nvSpPr>
        <p:spPr>
          <a:xfrm>
            <a:off x="683587" y="3970330"/>
            <a:ext cx="4434823" cy="2173992"/>
          </a:xfrm>
        </p:spPr>
        <p:txBody>
          <a:bodyPr/>
          <a:lstStyle>
            <a:lvl1pPr marL="0" indent="0">
              <a:buNone/>
              <a:defRPr lang="en-US" sz="2400" b="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192D3B-60EE-4FC5-9ED7-4445300844CA}"/>
              </a:ext>
            </a:extLst>
          </p:cNvPr>
          <p:cNvSpPr>
            <a:spLocks noGrp="1"/>
          </p:cNvSpPr>
          <p:nvPr>
            <p:ph type="dt" sz="half" idx="10"/>
          </p:nvPr>
        </p:nvSpPr>
        <p:spPr/>
        <p:txBody>
          <a:bodyPr/>
          <a:lstStyle/>
          <a:p>
            <a:fld id="{8F72BA41-EC5B-4197-BCC8-0FD2E523CD7A}" type="datetimeFigureOut">
              <a:rPr lang="en-US" smtClean="0"/>
              <a:t>1/5/2023</a:t>
            </a:fld>
            <a:endParaRPr lang="en-US"/>
          </a:p>
        </p:txBody>
      </p:sp>
      <p:sp>
        <p:nvSpPr>
          <p:cNvPr id="6" name="Footer Placeholder 5">
            <a:extLst>
              <a:ext uri="{FF2B5EF4-FFF2-40B4-BE49-F238E27FC236}">
                <a16:creationId xmlns:a16="http://schemas.microsoft.com/office/drawing/2014/main" id="{5BCF831E-9B19-4936-8BC9-F62A9B118B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71E1D1-F7A2-40D0-91DA-07468A9651E7}"/>
              </a:ext>
            </a:extLst>
          </p:cNvPr>
          <p:cNvSpPr>
            <a:spLocks noGrp="1"/>
          </p:cNvSpPr>
          <p:nvPr>
            <p:ph type="sldNum" sz="quarter" idx="12"/>
          </p:nvPr>
        </p:nvSpPr>
        <p:spPr/>
        <p:txBody>
          <a:bodyPr/>
          <a:lstStyle/>
          <a:p>
            <a:fld id="{BE15108C-154A-4A5A-9C05-91A49A422BA7}" type="slidenum">
              <a:rPr lang="en-US" smtClean="0"/>
              <a:t>‹#›</a:t>
            </a:fld>
            <a:endParaRPr lang="en-US"/>
          </a:p>
        </p:txBody>
      </p:sp>
    </p:spTree>
    <p:extLst>
      <p:ext uri="{BB962C8B-B14F-4D97-AF65-F5344CB8AC3E}">
        <p14:creationId xmlns:p14="http://schemas.microsoft.com/office/powerpoint/2010/main" val="317140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BDF0D99C-5D42-41C6-A50C-C4E2D6B2A36E}"/>
              </a:ext>
              <a:ext uri="{C183D7F6-B498-43B3-948B-1728B52AA6E4}">
                <adec:decorative xmlns:adec="http://schemas.microsoft.com/office/drawing/2017/decorative" val="1"/>
              </a:ext>
            </a:extLst>
          </p:cNvPr>
          <p:cNvGrpSpPr/>
          <p:nvPr/>
        </p:nvGrpSpPr>
        <p:grpSpPr>
          <a:xfrm>
            <a:off x="-6214" y="-1"/>
            <a:ext cx="12214827" cy="6858000"/>
            <a:chOff x="-6214" y="-1"/>
            <a:chExt cx="12214827" cy="6858000"/>
          </a:xfrm>
        </p:grpSpPr>
        <p:cxnSp>
          <p:nvCxnSpPr>
            <p:cNvPr id="40" name="Straight Connector 39">
              <a:extLst>
                <a:ext uri="{FF2B5EF4-FFF2-40B4-BE49-F238E27FC236}">
                  <a16:creationId xmlns:a16="http://schemas.microsoft.com/office/drawing/2014/main" id="{5F28962D-50BA-43F8-8863-28ECE711D3FC}"/>
                </a:ext>
              </a:extLst>
            </p:cNvPr>
            <p:cNvCxnSpPr>
              <a:cxnSpLocks/>
            </p:cNvCxnSpPr>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80F5939-D4E0-46FD-9A5A-5D648E381092}"/>
                </a:ext>
              </a:extLst>
            </p:cNvPr>
            <p:cNvCxnSpPr>
              <a:cxnSpLocks/>
            </p:cNvCxnSpPr>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633D331-78CB-40A1-B167-8185EC5D707B}"/>
                </a:ext>
              </a:extLst>
            </p:cNvPr>
            <p:cNvCxnSpPr>
              <a:cxnSpLocks/>
            </p:cNvCxnSpPr>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512E4B1-E78E-49E7-AA36-374CC1B084E4}"/>
                </a:ext>
              </a:extLst>
            </p:cNvPr>
            <p:cNvCxnSpPr>
              <a:cxnSpLocks/>
            </p:cNvCxnSpPr>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7D46340-CBFC-490F-B44E-7AA8FBF58B05}"/>
                </a:ext>
              </a:extLst>
            </p:cNvPr>
            <p:cNvCxnSpPr>
              <a:cxnSpLocks/>
            </p:cNvCxnSpPr>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75C26C-3EBD-4AA9-BA4D-2561E295D65D}"/>
                </a:ext>
              </a:extLst>
            </p:cNvPr>
            <p:cNvCxnSpPr>
              <a:cxnSpLocks/>
            </p:cNvCxnSpPr>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35DB6BE-E065-4559-BF5C-36B56B379040}"/>
                </a:ext>
              </a:extLst>
            </p:cNvPr>
            <p:cNvCxnSpPr>
              <a:cxnSpLocks/>
            </p:cNvCxnSpPr>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DA54272-CD9D-4F68-BBAB-4F0C0C3EC635}"/>
                </a:ext>
              </a:extLst>
            </p:cNvPr>
            <p:cNvCxnSpPr>
              <a:cxnSpLocks/>
            </p:cNvCxnSpPr>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002CE8F-9256-4F2C-B474-58873717119E}"/>
                </a:ext>
              </a:extLst>
            </p:cNvPr>
            <p:cNvCxnSpPr>
              <a:cxnSpLocks/>
            </p:cNvCxnSpPr>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9C9DE9F-4252-401D-913E-B74C9E326F98}"/>
                </a:ext>
              </a:extLst>
            </p:cNvPr>
            <p:cNvCxnSpPr>
              <a:cxnSpLocks/>
            </p:cNvCxnSpPr>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FE4E69B-534F-4A80-9E1C-798BEE1B0795}"/>
                </a:ext>
              </a:extLst>
            </p:cNvPr>
            <p:cNvCxnSpPr>
              <a:cxnSpLocks/>
            </p:cNvCxnSpPr>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7564E1C-009C-4832-AE8D-E98286693F0C}"/>
                </a:ext>
              </a:extLst>
            </p:cNvPr>
            <p:cNvCxnSpPr>
              <a:cxnSpLocks/>
            </p:cNvCxnSpPr>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305DF1C-5801-43F2-A8B9-5351369418C0}"/>
                </a:ext>
              </a:extLst>
            </p:cNvPr>
            <p:cNvCxnSpPr>
              <a:cxnSpLocks/>
            </p:cNvCxnSpPr>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06E71C8-0783-4E17-9B34-F51231DD2954}"/>
                </a:ext>
              </a:extLst>
            </p:cNvPr>
            <p:cNvCxnSpPr>
              <a:cxnSpLocks/>
            </p:cNvCxnSpPr>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FD908F17-2A89-4B0A-A2EA-692390969FE0}"/>
                </a:ext>
              </a:extLst>
            </p:cNvPr>
            <p:cNvCxnSpPr>
              <a:cxnSpLocks/>
            </p:cNvCxnSpPr>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BE22751-380F-44F9-BEED-0A553CF87BE5}"/>
                </a:ext>
              </a:extLst>
            </p:cNvPr>
            <p:cNvCxnSpPr>
              <a:cxnSpLocks/>
            </p:cNvCxnSpPr>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7B27910-846F-4E4E-B588-F5B2E026FE96}"/>
                </a:ext>
              </a:extLst>
            </p:cNvPr>
            <p:cNvCxnSpPr>
              <a:cxnSpLocks/>
            </p:cNvCxnSpPr>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6E0501E-134E-46D7-984F-3A382B0BB29B}"/>
                </a:ext>
              </a:extLst>
            </p:cNvPr>
            <p:cNvCxnSpPr>
              <a:cxnSpLocks/>
            </p:cNvCxnSpPr>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90A83974-CBD7-4A69-9D84-2D3BBDE027A5}"/>
                </a:ext>
              </a:extLst>
            </p:cNvPr>
            <p:cNvCxnSpPr>
              <a:cxnSpLocks/>
            </p:cNvCxnSpPr>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503E931-00D4-4B0C-BC69-49FE5C766518}"/>
                </a:ext>
              </a:extLst>
            </p:cNvPr>
            <p:cNvCxnSpPr>
              <a:cxnSpLocks/>
            </p:cNvCxnSpPr>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97732A30-BE2F-4D71-BC37-60F7B44591B9}"/>
                </a:ext>
              </a:extLst>
            </p:cNvPr>
            <p:cNvCxnSpPr>
              <a:cxnSpLocks/>
            </p:cNvCxnSpPr>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C8EB840-DE7D-4E67-989C-F4D8F50E15BD}"/>
                </a:ext>
              </a:extLst>
            </p:cNvPr>
            <p:cNvCxnSpPr>
              <a:cxnSpLocks/>
            </p:cNvCxnSpPr>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F05D2CC2-53CC-487E-A72E-42B1E9B18460}"/>
                </a:ext>
              </a:extLst>
            </p:cNvPr>
            <p:cNvCxnSpPr>
              <a:cxnSpLocks/>
            </p:cNvCxnSpPr>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03A12D6B-1D60-4F26-8FB9-74AD5B070BDF}"/>
                </a:ext>
              </a:extLst>
            </p:cNvPr>
            <p:cNvCxnSpPr>
              <a:cxnSpLocks/>
            </p:cNvCxnSpPr>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1895D00-2D63-443C-95A8-5EB6E5EECBFF}"/>
                </a:ext>
              </a:extLst>
            </p:cNvPr>
            <p:cNvCxnSpPr>
              <a:cxnSpLocks/>
            </p:cNvCxnSpPr>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AC50652-2A56-4382-95D0-971644EE0FA9}"/>
                </a:ext>
              </a:extLst>
            </p:cNvPr>
            <p:cNvCxnSpPr>
              <a:cxnSpLocks/>
            </p:cNvCxnSpPr>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A50A374-8880-482D-B54F-F74E0D7BE187}"/>
                </a:ext>
              </a:extLst>
            </p:cNvPr>
            <p:cNvCxnSpPr>
              <a:cxnSpLocks/>
            </p:cNvCxnSpPr>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66364D8-CCC7-4AAF-94BC-766EC160D99E}"/>
                </a:ext>
              </a:extLst>
            </p:cNvPr>
            <p:cNvCxnSpPr>
              <a:cxnSpLocks/>
            </p:cNvCxnSpPr>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A0DC409-26E2-4453-89FD-745EA849BE7F}"/>
                </a:ext>
              </a:extLst>
            </p:cNvPr>
            <p:cNvCxnSpPr>
              <a:cxnSpLocks/>
            </p:cNvCxnSpPr>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239ED039-D66C-4A5E-AA35-E7A5FA2E64C2}"/>
                </a:ext>
              </a:extLst>
            </p:cNvPr>
            <p:cNvCxnSpPr>
              <a:cxnSpLocks/>
            </p:cNvCxnSpPr>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72C13DC-161E-49CF-96B5-5383AA052AB7}"/>
                </a:ext>
              </a:extLst>
            </p:cNvPr>
            <p:cNvCxnSpPr>
              <a:cxnSpLocks/>
            </p:cNvCxnSpPr>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Placeholder 1">
            <a:extLst>
              <a:ext uri="{FF2B5EF4-FFF2-40B4-BE49-F238E27FC236}">
                <a16:creationId xmlns:a16="http://schemas.microsoft.com/office/drawing/2014/main" id="{05103067-48DA-458C-99F6-9921C19A802A}"/>
              </a:ext>
            </a:extLst>
          </p:cNvPr>
          <p:cNvSpPr>
            <a:spLocks noGrp="1"/>
          </p:cNvSpPr>
          <p:nvPr>
            <p:ph type="title"/>
          </p:nvPr>
        </p:nvSpPr>
        <p:spPr>
          <a:xfrm>
            <a:off x="691079" y="725951"/>
            <a:ext cx="10325000" cy="14424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B86862-507E-4F73-890F-3B77BCFA3FA2}"/>
              </a:ext>
            </a:extLst>
          </p:cNvPr>
          <p:cNvSpPr>
            <a:spLocks noGrp="1"/>
          </p:cNvSpPr>
          <p:nvPr>
            <p:ph type="body" idx="1"/>
          </p:nvPr>
        </p:nvSpPr>
        <p:spPr>
          <a:xfrm>
            <a:off x="691079" y="2340131"/>
            <a:ext cx="10325000" cy="35644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EFBC0BB-AF05-4753-9159-41A16FBFC3B4}"/>
              </a:ext>
            </a:extLst>
          </p:cNvPr>
          <p:cNvSpPr>
            <a:spLocks noGrp="1"/>
          </p:cNvSpPr>
          <p:nvPr>
            <p:ph type="dt" sz="half" idx="2"/>
          </p:nvPr>
        </p:nvSpPr>
        <p:spPr>
          <a:xfrm>
            <a:off x="683587" y="6215870"/>
            <a:ext cx="3843779" cy="417126"/>
          </a:xfrm>
          <a:prstGeom prst="rect">
            <a:avLst/>
          </a:prstGeom>
        </p:spPr>
        <p:txBody>
          <a:bodyPr vert="horz" lIns="91440" tIns="45720" rIns="91440" bIns="45720" rtlCol="0" anchor="ctr"/>
          <a:lstStyle>
            <a:lvl1pPr algn="l">
              <a:defRPr sz="900">
                <a:solidFill>
                  <a:schemeClr val="tx1">
                    <a:tint val="75000"/>
                  </a:schemeClr>
                </a:solidFill>
              </a:defRPr>
            </a:lvl1pPr>
          </a:lstStyle>
          <a:p>
            <a:fld id="{8F72BA41-EC5B-4197-BCC8-0FD2E523CD7A}" type="datetimeFigureOut">
              <a:rPr lang="en-US" smtClean="0"/>
              <a:pPr/>
              <a:t>1/5/2023</a:t>
            </a:fld>
            <a:endParaRPr lang="en-US" dirty="0"/>
          </a:p>
        </p:txBody>
      </p:sp>
      <p:sp>
        <p:nvSpPr>
          <p:cNvPr id="5" name="Footer Placeholder 4">
            <a:extLst>
              <a:ext uri="{FF2B5EF4-FFF2-40B4-BE49-F238E27FC236}">
                <a16:creationId xmlns:a16="http://schemas.microsoft.com/office/drawing/2014/main" id="{28362F82-EA1A-4B02-8A64-3B44C0D9DAC6}"/>
              </a:ext>
            </a:extLst>
          </p:cNvPr>
          <p:cNvSpPr>
            <a:spLocks noGrp="1"/>
          </p:cNvSpPr>
          <p:nvPr>
            <p:ph type="ftr" sz="quarter" idx="3"/>
          </p:nvPr>
        </p:nvSpPr>
        <p:spPr>
          <a:xfrm>
            <a:off x="691078" y="236364"/>
            <a:ext cx="4114800" cy="417126"/>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9C5EF32-1CA9-4CDA-8182-2FB0C30A0F6F}"/>
              </a:ext>
            </a:extLst>
          </p:cNvPr>
          <p:cNvSpPr>
            <a:spLocks noGrp="1"/>
          </p:cNvSpPr>
          <p:nvPr>
            <p:ph type="sldNum" sz="quarter" idx="4"/>
          </p:nvPr>
        </p:nvSpPr>
        <p:spPr>
          <a:xfrm>
            <a:off x="11003649" y="6215870"/>
            <a:ext cx="979151" cy="417126"/>
          </a:xfrm>
          <a:prstGeom prst="rect">
            <a:avLst/>
          </a:prstGeom>
        </p:spPr>
        <p:txBody>
          <a:bodyPr vert="horz" lIns="91440" tIns="45720" rIns="91440" bIns="45720" rtlCol="0" anchor="ctr"/>
          <a:lstStyle>
            <a:lvl1pPr algn="ctr">
              <a:defRPr sz="900">
                <a:solidFill>
                  <a:schemeClr val="tx1">
                    <a:tint val="75000"/>
                  </a:schemeClr>
                </a:solidFill>
              </a:defRPr>
            </a:lvl1pPr>
          </a:lstStyle>
          <a:p>
            <a:fld id="{BE15108C-154A-4A5A-9C05-91A49A422BA7}" type="slidenum">
              <a:rPr lang="en-US" smtClean="0"/>
              <a:pPr/>
              <a:t>‹#›</a:t>
            </a:fld>
            <a:endParaRPr lang="en-US" dirty="0"/>
          </a:p>
        </p:txBody>
      </p:sp>
      <p:sp>
        <p:nvSpPr>
          <p:cNvPr id="7" name="Right Triangle 6">
            <a:extLst>
              <a:ext uri="{FF2B5EF4-FFF2-40B4-BE49-F238E27FC236}">
                <a16:creationId xmlns:a16="http://schemas.microsoft.com/office/drawing/2014/main" id="{63BAC6E0-ADAC-40FB-AF53-88FA5F83738C}"/>
              </a:ext>
              <a:ext uri="{C183D7F6-B498-43B3-948B-1728B52AA6E4}">
                <adec:decorative xmlns:adec="http://schemas.microsoft.com/office/drawing/2017/decorative" val="1"/>
              </a:ext>
            </a:extLst>
          </p:cNvPr>
          <p:cNvSpPr/>
          <p:nvPr/>
        </p:nvSpPr>
        <p:spPr>
          <a:xfrm rot="13500000">
            <a:off x="-281094" y="151621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9510680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3998" r:id="rId6"/>
    <p:sldLayoutId id="2147483994" r:id="rId7"/>
    <p:sldLayoutId id="2147483995" r:id="rId8"/>
    <p:sldLayoutId id="2147483996" r:id="rId9"/>
    <p:sldLayoutId id="2147483997" r:id="rId10"/>
    <p:sldLayoutId id="2147483999"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tx2">
            <a:lumMod val="50000"/>
            <a:lumOff val="50000"/>
          </a:schemeClr>
        </a:buClr>
        <a:buSzPct val="75000"/>
        <a:buFont typeface="Wingdings" panose="05000000000000000000" pitchFamily="2" charset="2"/>
        <a:buChar char="§"/>
        <a:defRPr sz="2000" kern="1200">
          <a:solidFill>
            <a:schemeClr val="tx2"/>
          </a:solidFill>
          <a:latin typeface="+mn-lt"/>
          <a:ea typeface="+mn-ea"/>
          <a:cs typeface="+mn-cs"/>
        </a:defRPr>
      </a:lvl1pPr>
      <a:lvl2pPr marL="4572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800" kern="1200">
          <a:solidFill>
            <a:schemeClr val="tx2"/>
          </a:solidFill>
          <a:latin typeface="+mn-lt"/>
          <a:ea typeface="+mn-ea"/>
          <a:cs typeface="+mn-cs"/>
        </a:defRPr>
      </a:lvl2pPr>
      <a:lvl3pPr marL="6858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600" kern="1200">
          <a:solidFill>
            <a:schemeClr val="tx2"/>
          </a:solidFill>
          <a:latin typeface="+mn-lt"/>
          <a:ea typeface="+mn-ea"/>
          <a:cs typeface="+mn-cs"/>
        </a:defRPr>
      </a:lvl3pPr>
      <a:lvl4pPr marL="9144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4pPr>
      <a:lvl5pPr marL="1143000" indent="-228600" algn="l" defTabSz="914400" rtl="0" eaLnBrk="1" latinLnBrk="0" hangingPunct="1">
        <a:lnSpc>
          <a:spcPct val="110000"/>
        </a:lnSpc>
        <a:spcBef>
          <a:spcPts val="500"/>
        </a:spcBef>
        <a:buClr>
          <a:schemeClr val="tx2">
            <a:lumMod val="50000"/>
            <a:lumOff val="50000"/>
          </a:schemeClr>
        </a:buClr>
        <a:buSzPct val="75000"/>
        <a:buFont typeface="Wingdings" panose="05000000000000000000" pitchFamily="2" charset="2"/>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svg"/><Relationship Id="rId3" Type="http://schemas.openxmlformats.org/officeDocument/2006/relationships/slideLayout" Target="../slideLayouts/slideLayout2.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2.m4a"/><Relationship Id="rId16" Type="http://schemas.openxmlformats.org/officeDocument/2006/relationships/image" Target="../media/image2.png"/><Relationship Id="rId1" Type="http://schemas.microsoft.com/office/2007/relationships/media" Target="../media/media2.m4a"/><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svg"/><Relationship Id="rId10" Type="http://schemas.openxmlformats.org/officeDocument/2006/relationships/image" Target="../media/image8.svg"/><Relationship Id="rId4" Type="http://schemas.openxmlformats.org/officeDocument/2006/relationships/notesSlide" Target="../notesSlides/notesSlide2.xml"/><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18" Type="http://schemas.openxmlformats.org/officeDocument/2006/relationships/image" Target="../media/image6.svg"/><Relationship Id="rId26" Type="http://schemas.openxmlformats.org/officeDocument/2006/relationships/image" Target="../media/image39.svg"/><Relationship Id="rId3" Type="http://schemas.openxmlformats.org/officeDocument/2006/relationships/slideLayout" Target="../slideLayouts/slideLayout2.xml"/><Relationship Id="rId21" Type="http://schemas.openxmlformats.org/officeDocument/2006/relationships/image" Target="../media/image34.png"/><Relationship Id="rId7" Type="http://schemas.openxmlformats.org/officeDocument/2006/relationships/image" Target="../media/image22.png"/><Relationship Id="rId12" Type="http://schemas.openxmlformats.org/officeDocument/2006/relationships/image" Target="../media/image27.svg"/><Relationship Id="rId17" Type="http://schemas.openxmlformats.org/officeDocument/2006/relationships/image" Target="../media/image5.png"/><Relationship Id="rId25" Type="http://schemas.openxmlformats.org/officeDocument/2006/relationships/image" Target="../media/image38.png"/><Relationship Id="rId2" Type="http://schemas.openxmlformats.org/officeDocument/2006/relationships/audio" Target="../media/media9.m4a"/><Relationship Id="rId16" Type="http://schemas.openxmlformats.org/officeDocument/2006/relationships/image" Target="../media/image31.svg"/><Relationship Id="rId20" Type="http://schemas.openxmlformats.org/officeDocument/2006/relationships/image" Target="../media/image33.svg"/><Relationship Id="rId29" Type="http://schemas.openxmlformats.org/officeDocument/2006/relationships/image" Target="../media/image2.png"/><Relationship Id="rId1" Type="http://schemas.microsoft.com/office/2007/relationships/media" Target="../media/media9.m4a"/><Relationship Id="rId6" Type="http://schemas.openxmlformats.org/officeDocument/2006/relationships/image" Target="../media/image21.svg"/><Relationship Id="rId11" Type="http://schemas.openxmlformats.org/officeDocument/2006/relationships/image" Target="../media/image26.png"/><Relationship Id="rId24" Type="http://schemas.openxmlformats.org/officeDocument/2006/relationships/image" Target="../media/image37.sv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image" Target="../media/image25.svg"/><Relationship Id="rId19" Type="http://schemas.openxmlformats.org/officeDocument/2006/relationships/image" Target="../media/image32.png"/><Relationship Id="rId4" Type="http://schemas.openxmlformats.org/officeDocument/2006/relationships/notesSlide" Target="../notesSlides/notesSlide9.xml"/><Relationship Id="rId9" Type="http://schemas.openxmlformats.org/officeDocument/2006/relationships/image" Target="../media/image24.png"/><Relationship Id="rId14" Type="http://schemas.openxmlformats.org/officeDocument/2006/relationships/image" Target="../media/image29.svg"/><Relationship Id="rId22" Type="http://schemas.openxmlformats.org/officeDocument/2006/relationships/image" Target="../media/image35.svg"/><Relationship Id="rId27"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2DE0B-B973-8847-68C7-611F79986165}"/>
              </a:ext>
            </a:extLst>
          </p:cNvPr>
          <p:cNvSpPr>
            <a:spLocks noGrp="1"/>
          </p:cNvSpPr>
          <p:nvPr>
            <p:ph type="ctrTitle"/>
          </p:nvPr>
        </p:nvSpPr>
        <p:spPr>
          <a:xfrm>
            <a:off x="691078" y="3439314"/>
            <a:ext cx="10809844" cy="1608021"/>
          </a:xfrm>
        </p:spPr>
        <p:txBody>
          <a:bodyPr anchor="t">
            <a:normAutofit/>
          </a:bodyPr>
          <a:lstStyle/>
          <a:p>
            <a:r>
              <a:rPr lang="en-GB" sz="8000" b="1" dirty="0"/>
              <a:t>GCSE Religious Studies</a:t>
            </a:r>
          </a:p>
        </p:txBody>
      </p:sp>
      <p:sp>
        <p:nvSpPr>
          <p:cNvPr id="3" name="Subtitle 2">
            <a:extLst>
              <a:ext uri="{FF2B5EF4-FFF2-40B4-BE49-F238E27FC236}">
                <a16:creationId xmlns:a16="http://schemas.microsoft.com/office/drawing/2014/main" id="{1B3476F0-F590-13C7-B7C3-93379CDE0278}"/>
              </a:ext>
            </a:extLst>
          </p:cNvPr>
          <p:cNvSpPr>
            <a:spLocks noGrp="1"/>
          </p:cNvSpPr>
          <p:nvPr>
            <p:ph type="subTitle" idx="1"/>
          </p:nvPr>
        </p:nvSpPr>
        <p:spPr>
          <a:xfrm>
            <a:off x="7086744" y="5067957"/>
            <a:ext cx="4414178" cy="1075444"/>
          </a:xfrm>
        </p:spPr>
        <p:txBody>
          <a:bodyPr anchor="b">
            <a:normAutofit/>
          </a:bodyPr>
          <a:lstStyle/>
          <a:p>
            <a:pPr algn="r">
              <a:lnSpc>
                <a:spcPct val="100000"/>
              </a:lnSpc>
            </a:pPr>
            <a:r>
              <a:rPr lang="en-GB" sz="1700"/>
              <a:t>Any further questions, please email me at: </a:t>
            </a:r>
          </a:p>
          <a:p>
            <a:pPr algn="r">
              <a:lnSpc>
                <a:spcPct val="100000"/>
              </a:lnSpc>
            </a:pPr>
            <a:r>
              <a:rPr lang="en-GB" sz="1700"/>
              <a:t>emily.harris@jmhs.hereford.sch.uk</a:t>
            </a:r>
          </a:p>
        </p:txBody>
      </p:sp>
      <p:pic>
        <p:nvPicPr>
          <p:cNvPr id="6" name="Picture 5">
            <a:extLst>
              <a:ext uri="{FF2B5EF4-FFF2-40B4-BE49-F238E27FC236}">
                <a16:creationId xmlns:a16="http://schemas.microsoft.com/office/drawing/2014/main" id="{F514DBCD-3D0D-C1D9-F4B1-85FC0890DF2F}"/>
              </a:ext>
            </a:extLst>
          </p:cNvPr>
          <p:cNvPicPr>
            <a:picLocks noChangeAspect="1"/>
          </p:cNvPicPr>
          <p:nvPr/>
        </p:nvPicPr>
        <p:blipFill rotWithShape="1">
          <a:blip r:embed="rId5"/>
          <a:srcRect t="26431" b="26431"/>
          <a:stretch/>
        </p:blipFill>
        <p:spPr>
          <a:xfrm>
            <a:off x="-6214" y="10"/>
            <a:ext cx="12214825" cy="3267587"/>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pic>
        <p:nvPicPr>
          <p:cNvPr id="4" name="Audio 3">
            <a:hlinkClick r:id="" action="ppaction://media"/>
            <a:extLst>
              <a:ext uri="{FF2B5EF4-FFF2-40B4-BE49-F238E27FC236}">
                <a16:creationId xmlns:a16="http://schemas.microsoft.com/office/drawing/2014/main" id="{02D5E05D-9AB5-4933-A6B6-C0AA78037E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39847596"/>
      </p:ext>
    </p:extLst>
  </p:cSld>
  <p:clrMapOvr>
    <a:masterClrMapping/>
  </p:clrMapOvr>
  <mc:AlternateContent xmlns:mc="http://schemas.openxmlformats.org/markup-compatibility/2006" xmlns:p14="http://schemas.microsoft.com/office/powerpoint/2010/main">
    <mc:Choice Requires="p14">
      <p:transition spd="slow" p14:dur="2000" advTm="800"/>
    </mc:Choice>
    <mc:Fallback xmlns="">
      <p:transition spd="slow" advTm="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7C3C2D0-A48F-4A6F-9C7D-888E9DFE64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useBgFill="1">
        <p:nvSpPr>
          <p:cNvPr id="10" name="Freeform: Shape 9">
            <a:extLst>
              <a:ext uri="{FF2B5EF4-FFF2-40B4-BE49-F238E27FC236}">
                <a16:creationId xmlns:a16="http://schemas.microsoft.com/office/drawing/2014/main" id="{A522AC37-2BE3-4ECF-A007-1DE6CB354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94387" y="266591"/>
            <a:ext cx="6857996" cy="6324809"/>
          </a:xfrm>
          <a:custGeom>
            <a:avLst/>
            <a:gdLst>
              <a:gd name="connsiteX0" fmla="*/ 0 w 6857996"/>
              <a:gd name="connsiteY0" fmla="*/ 2827344 h 6142577"/>
              <a:gd name="connsiteX1" fmla="*/ 0 w 6857996"/>
              <a:gd name="connsiteY1" fmla="*/ 5080510 h 6142577"/>
              <a:gd name="connsiteX2" fmla="*/ 3 w 6857996"/>
              <a:gd name="connsiteY2" fmla="*/ 5080510 h 6142577"/>
              <a:gd name="connsiteX3" fmla="*/ 3 w 6857996"/>
              <a:gd name="connsiteY3" fmla="*/ 6142577 h 6142577"/>
              <a:gd name="connsiteX4" fmla="*/ 6857996 w 6857996"/>
              <a:gd name="connsiteY4" fmla="*/ 6142577 h 6142577"/>
              <a:gd name="connsiteX5" fmla="*/ 6857996 w 6857996"/>
              <a:gd name="connsiteY5" fmla="*/ 3928749 h 6142577"/>
              <a:gd name="connsiteX6" fmla="*/ 6857996 w 6857996"/>
              <a:gd name="connsiteY6" fmla="*/ 2572597 h 6142577"/>
              <a:gd name="connsiteX7" fmla="*/ 6857996 w 6857996"/>
              <a:gd name="connsiteY7" fmla="*/ 307516 h 6142577"/>
              <a:gd name="connsiteX8" fmla="*/ 6550769 w 6857996"/>
              <a:gd name="connsiteY8" fmla="*/ 222609 h 6142577"/>
              <a:gd name="connsiteX9" fmla="*/ 5031274 w 6857996"/>
              <a:gd name="connsiteY9" fmla="*/ 33 h 6142577"/>
              <a:gd name="connsiteX10" fmla="*/ 310659 w 6857996"/>
              <a:gd name="connsiteY10" fmla="*/ 1067285 h 6142577"/>
              <a:gd name="connsiteX11" fmla="*/ 2 w 6857996"/>
              <a:gd name="connsiteY11" fmla="*/ 1072307 h 6142577"/>
              <a:gd name="connsiteX12" fmla="*/ 2 w 6857996"/>
              <a:gd name="connsiteY12" fmla="*/ 2827344 h 61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7996" h="6142577">
                <a:moveTo>
                  <a:pt x="0" y="2827344"/>
                </a:moveTo>
                <a:lnTo>
                  <a:pt x="0" y="5080510"/>
                </a:lnTo>
                <a:lnTo>
                  <a:pt x="3" y="5080510"/>
                </a:lnTo>
                <a:lnTo>
                  <a:pt x="3" y="6142577"/>
                </a:lnTo>
                <a:lnTo>
                  <a:pt x="6857996" y="6142577"/>
                </a:lnTo>
                <a:lnTo>
                  <a:pt x="6857996" y="3928749"/>
                </a:lnTo>
                <a:lnTo>
                  <a:pt x="6857996" y="2572597"/>
                </a:lnTo>
                <a:lnTo>
                  <a:pt x="6857996" y="307516"/>
                </a:lnTo>
                <a:lnTo>
                  <a:pt x="6550769" y="222609"/>
                </a:lnTo>
                <a:cubicBezTo>
                  <a:pt x="5946238" y="65902"/>
                  <a:pt x="5454822" y="1688"/>
                  <a:pt x="5031274" y="33"/>
                </a:cubicBezTo>
                <a:cubicBezTo>
                  <a:pt x="3337081" y="-6590"/>
                  <a:pt x="2728780" y="987729"/>
                  <a:pt x="310659" y="1067285"/>
                </a:cubicBezTo>
                <a:lnTo>
                  <a:pt x="2" y="1072307"/>
                </a:lnTo>
                <a:lnTo>
                  <a:pt x="2" y="2827344"/>
                </a:lnTo>
                <a:close/>
              </a:path>
            </a:pathLst>
          </a:custGeom>
          <a:solidFill>
            <a:srgbClr val="BCBCBC">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ACAC8F7F-D35D-4520-8F56-4EFA77C73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3" name="Straight Connector 12">
              <a:extLst>
                <a:ext uri="{FF2B5EF4-FFF2-40B4-BE49-F238E27FC236}">
                  <a16:creationId xmlns:a16="http://schemas.microsoft.com/office/drawing/2014/main" id="{E87C587A-B291-49B1-BE30-198570DDACD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B6C1D58-93FC-4B49-9F8B-2262E08DAAB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0965ED9-2FC3-4180-9CAC-D7DF1C7BEF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116CA23-FA2C-4A44-A67C-FC147A715DD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2C391CF-E782-40EA-B1EB-05ADC774CCE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322665-68EB-45B5-A6DE-2869B30F1C9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B7FA59-83C4-4952-AF38-C1FC950E906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E5D6D3A-DE20-486C-BBBF-F9B0E4D8A8B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B8B1D81-CEF1-437F-8252-036661CB5E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1B0312A-9358-4743-961A-6F77AEB5D9D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C02485F-0EE1-4595-A972-16A13E91914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102D844-6E4F-483E-8E2E-9006EA18012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58766E6-D2D6-447C-B1DC-B7F7C381F1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BBD00C-7AB2-445E-B7DA-98CC7CAF3D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D177E1C-6580-456C-AAAE-89D422A2C1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B85538F-9888-4E68-A9F3-DBB136C0FF1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29B624F-F9D8-43BB-A468-08331D66CC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60E66F4-AE52-4D19-AF99-540F0CCFD71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CADC852-407F-4870-9F7B-A6004FE77CE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E9CC738-B12D-4154-A4EA-81D4576BC1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2A84F5-CD6A-4287-A9C1-EED0E65CA9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3F4EFD5-6D1E-4865-83BA-0F116DF06F3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A0A8CE11-5C23-4CA3-8D8E-9E094566DBC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D41DA6-2047-4BB5-8469-509E240E492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D460-E6E2-4C46-A780-095B52D1B2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B36364A-122E-43B1-B2B8-F00D83E5D6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A63098-DBC2-4C59-9D33-809ECCA623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8F309E4-ACE9-4428-8DDA-20E0F1A1BC9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39F177F-07E3-45BF-85B1-21E231DCCC9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3EC3277-85FC-401E-80E3-B64B9808DE4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59A24ED6-70A5-4DC0-A213-5385E58417F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FD56B93E-22E7-98A3-D5F6-529DB710DADC}"/>
              </a:ext>
            </a:extLst>
          </p:cNvPr>
          <p:cNvSpPr>
            <a:spLocks noGrp="1"/>
          </p:cNvSpPr>
          <p:nvPr>
            <p:ph type="title"/>
          </p:nvPr>
        </p:nvSpPr>
        <p:spPr>
          <a:xfrm>
            <a:off x="691079" y="725951"/>
            <a:ext cx="4923187" cy="5417452"/>
          </a:xfrm>
        </p:spPr>
        <p:txBody>
          <a:bodyPr anchor="ctr">
            <a:normAutofit/>
          </a:bodyPr>
          <a:lstStyle/>
          <a:p>
            <a:r>
              <a:rPr lang="en-GB" sz="6000" b="1" dirty="0"/>
              <a:t>A new course for JMHS</a:t>
            </a:r>
          </a:p>
        </p:txBody>
      </p:sp>
      <p:sp>
        <p:nvSpPr>
          <p:cNvPr id="45" name="Right Triangle 44">
            <a:extLst>
              <a:ext uri="{FF2B5EF4-FFF2-40B4-BE49-F238E27FC236}">
                <a16:creationId xmlns:a16="http://schemas.microsoft.com/office/drawing/2014/main" id="{69F0804E-F8DE-40E7-90F4-68B638136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88924" y="313767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1D4EDCE9-1D53-56C4-F864-09FB11AED902}"/>
              </a:ext>
            </a:extLst>
          </p:cNvPr>
          <p:cNvSpPr>
            <a:spLocks noGrp="1"/>
          </p:cNvSpPr>
          <p:nvPr>
            <p:ph idx="1"/>
          </p:nvPr>
        </p:nvSpPr>
        <p:spPr>
          <a:xfrm>
            <a:off x="7086745" y="713048"/>
            <a:ext cx="4414176" cy="5449532"/>
          </a:xfrm>
        </p:spPr>
        <p:txBody>
          <a:bodyPr anchor="ctr">
            <a:normAutofit/>
          </a:bodyPr>
          <a:lstStyle/>
          <a:p>
            <a:pPr marL="0" indent="0" algn="ctr">
              <a:buNone/>
            </a:pPr>
            <a:r>
              <a:rPr lang="en-GB" sz="2800" b="1" dirty="0"/>
              <a:t>What Religious Studies is NOT:</a:t>
            </a:r>
          </a:p>
          <a:p>
            <a:pPr marL="0" indent="0">
              <a:buNone/>
            </a:pPr>
            <a:endParaRPr lang="en-GB" dirty="0"/>
          </a:p>
          <a:p>
            <a:pPr marL="0" indent="0">
              <a:buNone/>
            </a:pPr>
            <a:endParaRPr lang="en-GB" dirty="0"/>
          </a:p>
          <a:p>
            <a:r>
              <a:rPr lang="en-GB" dirty="0"/>
              <a:t>Only for those with a religious faith</a:t>
            </a:r>
          </a:p>
          <a:p>
            <a:r>
              <a:rPr lang="en-GB" dirty="0"/>
              <a:t>A ‘soft’ or an ‘easy’ option</a:t>
            </a:r>
          </a:p>
          <a:p>
            <a:r>
              <a:rPr lang="en-GB" dirty="0"/>
              <a:t>Biased or coercive towards any one faith</a:t>
            </a:r>
          </a:p>
        </p:txBody>
      </p:sp>
      <p:pic>
        <p:nvPicPr>
          <p:cNvPr id="4" name="Audio 3">
            <a:hlinkClick r:id="" action="ppaction://media"/>
            <a:extLst>
              <a:ext uri="{FF2B5EF4-FFF2-40B4-BE49-F238E27FC236}">
                <a16:creationId xmlns:a16="http://schemas.microsoft.com/office/drawing/2014/main" id="{B4FA1FC6-164C-4EA9-9F35-2E9FF8DDD9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95467922"/>
      </p:ext>
    </p:extLst>
  </p:cSld>
  <p:clrMapOvr>
    <a:masterClrMapping/>
  </p:clrMapOvr>
  <mc:AlternateContent xmlns:mc="http://schemas.openxmlformats.org/markup-compatibility/2006" xmlns:p14="http://schemas.microsoft.com/office/powerpoint/2010/main">
    <mc:Choice Requires="p14">
      <p:transition spd="slow" p14:dur="2000" advTm="13872"/>
    </mc:Choice>
    <mc:Fallback xmlns="">
      <p:transition spd="slow" advTm="13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 name="Rectangle 63">
            <a:extLst>
              <a:ext uri="{FF2B5EF4-FFF2-40B4-BE49-F238E27FC236}">
                <a16:creationId xmlns:a16="http://schemas.microsoft.com/office/drawing/2014/main" id="{A173122F-D466-4F08-90FA-0038F7AC2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4" name="Group 65">
            <a:extLst>
              <a:ext uri="{FF2B5EF4-FFF2-40B4-BE49-F238E27FC236}">
                <a16:creationId xmlns:a16="http://schemas.microsoft.com/office/drawing/2014/main" id="{55FA838A-0E6E-4C88-AD16-9F85F559A8A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67" name="Straight Connector 66">
              <a:extLst>
                <a:ext uri="{FF2B5EF4-FFF2-40B4-BE49-F238E27FC236}">
                  <a16:creationId xmlns:a16="http://schemas.microsoft.com/office/drawing/2014/main" id="{F776151C-B860-4795-BFFE-F03EA5ED1D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67">
              <a:extLst>
                <a:ext uri="{FF2B5EF4-FFF2-40B4-BE49-F238E27FC236}">
                  <a16:creationId xmlns:a16="http://schemas.microsoft.com/office/drawing/2014/main" id="{E09A6CDA-1F80-461D-8F38-7CB12914347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CCDB1976-3A6B-4C16-97AC-67C7921865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69">
              <a:extLst>
                <a:ext uri="{FF2B5EF4-FFF2-40B4-BE49-F238E27FC236}">
                  <a16:creationId xmlns:a16="http://schemas.microsoft.com/office/drawing/2014/main" id="{CCA8B170-F785-4124-87F7-3572171AFC7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779AF682-A8D7-4472-A839-942C27784F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71">
              <a:extLst>
                <a:ext uri="{FF2B5EF4-FFF2-40B4-BE49-F238E27FC236}">
                  <a16:creationId xmlns:a16="http://schemas.microsoft.com/office/drawing/2014/main" id="{17C796E0-2433-4EC2-BC73-AE164D10E31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0062F3-843F-4526-900A-D2E2087935D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DCB46FC-1F32-4277-859B-CA43B63EC63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A8221B7-2F05-4B1C-86FD-19584DC95D3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2AF832F-AB88-42C7-B2F7-4BF3659A5F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9BC4C10-0437-44D7-9B16-5D65CBDE5B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3635B49-FBB3-46C2-9DF8-CF0075EE3C7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C6703F5-894D-4289-97F5-E57DD4092C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4005768-6A84-42F3-B812-F73EFC6A34E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764DCF-F546-4CF1-AD5D-48FC346319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4D4A8437-E10D-4D18-8C3F-DA4A6CF4F47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9A16393C-72E3-4119-8F85-2BE2F3335F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5CE950CD-0BA2-4E8E-8A28-238F5A128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44E765B-48B0-4E85-8F07-5A919C71D1E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DB66722-3EF0-4F8A-9DC8-78E0707CB97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AF9B387-70F9-4CAC-A228-6CE60EC3F5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27FA5C8-229C-44FF-B402-6F923E45C95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BC897A-E45F-4C79-AF98-0822C279AC3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5AB8DD1-BC74-473C-A3BD-D8FB548B5F3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77BBCDF-045D-48C1-A45C-BEEB892B368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043A2613-A9FC-4330-8BF0-AF8AA2A23B8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06C82F6-F384-4FF8-8C8D-E2E8C4F3E0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A1AD9FE-6990-40AF-BA95-B0CB398A44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A32048C-7FE5-4B3D-9FC0-C544A1217D4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D81D93C9-C94C-4F4C-97DA-01D1AF5E977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E1596736-466A-49D2-9B3C-FC567257CB8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FB2DE0B-B973-8847-68C7-611F79986165}"/>
              </a:ext>
            </a:extLst>
          </p:cNvPr>
          <p:cNvSpPr>
            <a:spLocks noGrp="1"/>
          </p:cNvSpPr>
          <p:nvPr>
            <p:ph type="ctrTitle"/>
          </p:nvPr>
        </p:nvSpPr>
        <p:spPr>
          <a:xfrm>
            <a:off x="691078" y="3439314"/>
            <a:ext cx="10809844" cy="1608021"/>
          </a:xfrm>
        </p:spPr>
        <p:txBody>
          <a:bodyPr anchor="t">
            <a:normAutofit/>
          </a:bodyPr>
          <a:lstStyle/>
          <a:p>
            <a:r>
              <a:rPr lang="en-GB" sz="8000" b="1" dirty="0"/>
              <a:t>GCSE Religious Studies</a:t>
            </a:r>
          </a:p>
        </p:txBody>
      </p:sp>
      <p:sp>
        <p:nvSpPr>
          <p:cNvPr id="3" name="Subtitle 2">
            <a:extLst>
              <a:ext uri="{FF2B5EF4-FFF2-40B4-BE49-F238E27FC236}">
                <a16:creationId xmlns:a16="http://schemas.microsoft.com/office/drawing/2014/main" id="{1B3476F0-F590-13C7-B7C3-93379CDE0278}"/>
              </a:ext>
            </a:extLst>
          </p:cNvPr>
          <p:cNvSpPr>
            <a:spLocks noGrp="1"/>
          </p:cNvSpPr>
          <p:nvPr>
            <p:ph type="subTitle" idx="1"/>
          </p:nvPr>
        </p:nvSpPr>
        <p:spPr>
          <a:xfrm>
            <a:off x="7086744" y="5067957"/>
            <a:ext cx="4414178" cy="1075444"/>
          </a:xfrm>
        </p:spPr>
        <p:txBody>
          <a:bodyPr anchor="b">
            <a:normAutofit/>
          </a:bodyPr>
          <a:lstStyle/>
          <a:p>
            <a:pPr algn="r">
              <a:lnSpc>
                <a:spcPct val="100000"/>
              </a:lnSpc>
            </a:pPr>
            <a:r>
              <a:rPr lang="en-GB" sz="1700"/>
              <a:t>Any further questions, please email me at: </a:t>
            </a:r>
          </a:p>
          <a:p>
            <a:pPr algn="r">
              <a:lnSpc>
                <a:spcPct val="100000"/>
              </a:lnSpc>
            </a:pPr>
            <a:r>
              <a:rPr lang="en-GB" sz="1700"/>
              <a:t>emily.harris@jmhs.hereford.sch.uk</a:t>
            </a:r>
          </a:p>
        </p:txBody>
      </p:sp>
      <p:pic>
        <p:nvPicPr>
          <p:cNvPr id="6" name="Picture 5">
            <a:extLst>
              <a:ext uri="{FF2B5EF4-FFF2-40B4-BE49-F238E27FC236}">
                <a16:creationId xmlns:a16="http://schemas.microsoft.com/office/drawing/2014/main" id="{F514DBCD-3D0D-C1D9-F4B1-85FC0890DF2F}"/>
              </a:ext>
            </a:extLst>
          </p:cNvPr>
          <p:cNvPicPr>
            <a:picLocks noChangeAspect="1"/>
          </p:cNvPicPr>
          <p:nvPr/>
        </p:nvPicPr>
        <p:blipFill rotWithShape="1">
          <a:blip r:embed="rId5"/>
          <a:srcRect t="26431" b="26431"/>
          <a:stretch/>
        </p:blipFill>
        <p:spPr>
          <a:xfrm>
            <a:off x="-6214" y="10"/>
            <a:ext cx="12214825" cy="3267587"/>
          </a:xfrm>
          <a:custGeom>
            <a:avLst/>
            <a:gdLst/>
            <a:ahLst/>
            <a:cxnLst/>
            <a:rect l="l" t="t" r="r" b="b"/>
            <a:pathLst>
              <a:path w="12214825" h="3383384">
                <a:moveTo>
                  <a:pt x="12213819" y="0"/>
                </a:moveTo>
                <a:cubicBezTo>
                  <a:pt x="12213819" y="29107"/>
                  <a:pt x="12214067" y="89770"/>
                  <a:pt x="12214502" y="174101"/>
                </a:cubicBezTo>
                <a:lnTo>
                  <a:pt x="12214825" y="234681"/>
                </a:lnTo>
                <a:lnTo>
                  <a:pt x="12214825" y="2718323"/>
                </a:lnTo>
                <a:lnTo>
                  <a:pt x="11377417" y="2725712"/>
                </a:lnTo>
                <a:cubicBezTo>
                  <a:pt x="7318291" y="2799276"/>
                  <a:pt x="6189525" y="3387660"/>
                  <a:pt x="3246747" y="3383361"/>
                </a:cubicBezTo>
                <a:cubicBezTo>
                  <a:pt x="2493396" y="3382260"/>
                  <a:pt x="1619330" y="3339570"/>
                  <a:pt x="544071" y="3235389"/>
                </a:cubicBezTo>
                <a:lnTo>
                  <a:pt x="19466" y="3181198"/>
                </a:lnTo>
                <a:cubicBezTo>
                  <a:pt x="22117" y="2650999"/>
                  <a:pt x="12840" y="2122787"/>
                  <a:pt x="3563" y="1594575"/>
                </a:cubicBezTo>
                <a:lnTo>
                  <a:pt x="0" y="1239098"/>
                </a:lnTo>
                <a:lnTo>
                  <a:pt x="0" y="7944"/>
                </a:lnTo>
                <a:close/>
              </a:path>
            </a:pathLst>
          </a:custGeom>
        </p:spPr>
      </p:pic>
      <p:sp>
        <p:nvSpPr>
          <p:cNvPr id="99" name="Right Triangle 98">
            <a:extLst>
              <a:ext uri="{FF2B5EF4-FFF2-40B4-BE49-F238E27FC236}">
                <a16:creationId xmlns:a16="http://schemas.microsoft.com/office/drawing/2014/main" id="{DB537E44-9142-4F0D-A29D-C1409784F2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3682052"/>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Audio 3">
            <a:hlinkClick r:id="" action="ppaction://media"/>
            <a:extLst>
              <a:ext uri="{FF2B5EF4-FFF2-40B4-BE49-F238E27FC236}">
                <a16:creationId xmlns:a16="http://schemas.microsoft.com/office/drawing/2014/main" id="{12AC12B9-1DF5-4BEE-AFCB-23833B1A80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5906998"/>
      </p:ext>
    </p:extLst>
  </p:cSld>
  <p:clrMapOvr>
    <a:masterClrMapping/>
  </p:clrMapOvr>
  <mc:AlternateContent xmlns:mc="http://schemas.openxmlformats.org/markup-compatibility/2006" xmlns:p14="http://schemas.microsoft.com/office/powerpoint/2010/main">
    <mc:Choice Requires="p14">
      <p:transition spd="slow" p14:dur="2000" advTm="9434"/>
    </mc:Choice>
    <mc:Fallback xmlns="">
      <p:transition spd="slow" advTm="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0387-6FC1-5888-34ED-AEA37B110658}"/>
              </a:ext>
            </a:extLst>
          </p:cNvPr>
          <p:cNvSpPr>
            <a:spLocks noGrp="1"/>
          </p:cNvSpPr>
          <p:nvPr>
            <p:ph type="title"/>
          </p:nvPr>
        </p:nvSpPr>
        <p:spPr/>
        <p:txBody>
          <a:bodyPr>
            <a:normAutofit/>
          </a:bodyPr>
          <a:lstStyle/>
          <a:p>
            <a:r>
              <a:rPr lang="en-GB" sz="6000" b="1" dirty="0"/>
              <a:t>What will I study?</a:t>
            </a:r>
          </a:p>
        </p:txBody>
      </p:sp>
      <p:sp>
        <p:nvSpPr>
          <p:cNvPr id="3" name="Content Placeholder 2">
            <a:extLst>
              <a:ext uri="{FF2B5EF4-FFF2-40B4-BE49-F238E27FC236}">
                <a16:creationId xmlns:a16="http://schemas.microsoft.com/office/drawing/2014/main" id="{317A126D-1D8A-B2D5-C7B6-37C4B31D90E9}"/>
              </a:ext>
            </a:extLst>
          </p:cNvPr>
          <p:cNvSpPr>
            <a:spLocks noGrp="1"/>
          </p:cNvSpPr>
          <p:nvPr>
            <p:ph idx="1"/>
          </p:nvPr>
        </p:nvSpPr>
        <p:spPr>
          <a:xfrm>
            <a:off x="691079" y="3024863"/>
            <a:ext cx="10325000" cy="3564436"/>
          </a:xfrm>
        </p:spPr>
        <p:txBody>
          <a:bodyPr>
            <a:normAutofit/>
          </a:bodyPr>
          <a:lstStyle/>
          <a:p>
            <a:pPr marL="0" indent="0">
              <a:buNone/>
            </a:pPr>
            <a:r>
              <a:rPr lang="en-GB" sz="2800" dirty="0"/>
              <a:t>The course consists of two components:</a:t>
            </a:r>
          </a:p>
          <a:p>
            <a:pPr marL="0" indent="0">
              <a:buNone/>
            </a:pPr>
            <a:endParaRPr lang="en-GB" sz="2800" dirty="0"/>
          </a:p>
          <a:p>
            <a:pPr marL="457200" indent="-457200">
              <a:buFont typeface="+mj-lt"/>
              <a:buAutoNum type="arabicPeriod"/>
            </a:pPr>
            <a:r>
              <a:rPr lang="en-GB" sz="2800" dirty="0"/>
              <a:t>An in-depth study of two religions</a:t>
            </a:r>
          </a:p>
          <a:p>
            <a:pPr marL="457200" indent="-457200">
              <a:buFont typeface="+mj-lt"/>
              <a:buAutoNum type="arabicPeriod"/>
            </a:pPr>
            <a:r>
              <a:rPr lang="en-GB" sz="2800" dirty="0"/>
              <a:t>Four philosophical and ethical ‘themes’</a:t>
            </a:r>
          </a:p>
        </p:txBody>
      </p:sp>
      <p:pic>
        <p:nvPicPr>
          <p:cNvPr id="5" name="Graphic 4" descr="Buddha Silhouette with solid fill">
            <a:extLst>
              <a:ext uri="{FF2B5EF4-FFF2-40B4-BE49-F238E27FC236}">
                <a16:creationId xmlns:a16="http://schemas.microsoft.com/office/drawing/2014/main" id="{0502883E-8CCB-A016-2A40-941A0A3BFE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3964" y="939669"/>
            <a:ext cx="1176340" cy="1176340"/>
          </a:xfrm>
          <a:prstGeom prst="rect">
            <a:avLst/>
          </a:prstGeom>
        </p:spPr>
      </p:pic>
      <p:pic>
        <p:nvPicPr>
          <p:cNvPr id="7" name="Graphic 6" descr="Earth globe: Africa and Europe with solid fill">
            <a:extLst>
              <a:ext uri="{FF2B5EF4-FFF2-40B4-BE49-F238E27FC236}">
                <a16:creationId xmlns:a16="http://schemas.microsoft.com/office/drawing/2014/main" id="{E9488C07-C64A-D85B-0DE2-9D54A44B1D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25239" y="3630740"/>
            <a:ext cx="1176341" cy="1176341"/>
          </a:xfrm>
          <a:prstGeom prst="rect">
            <a:avLst/>
          </a:prstGeom>
        </p:spPr>
      </p:pic>
      <p:pic>
        <p:nvPicPr>
          <p:cNvPr id="9" name="Graphic 8" descr="Peace Sign with solid fill">
            <a:extLst>
              <a:ext uri="{FF2B5EF4-FFF2-40B4-BE49-F238E27FC236}">
                <a16:creationId xmlns:a16="http://schemas.microsoft.com/office/drawing/2014/main" id="{3C05E1BF-9C7D-6F75-8EB2-7E99E1DC27C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002668" y="3630740"/>
            <a:ext cx="1176341" cy="1176341"/>
          </a:xfrm>
          <a:prstGeom prst="rect">
            <a:avLst/>
          </a:prstGeom>
        </p:spPr>
      </p:pic>
      <p:pic>
        <p:nvPicPr>
          <p:cNvPr id="10" name="Picture 9">
            <a:extLst>
              <a:ext uri="{FF2B5EF4-FFF2-40B4-BE49-F238E27FC236}">
                <a16:creationId xmlns:a16="http://schemas.microsoft.com/office/drawing/2014/main" id="{D1AC8F2E-6560-C166-4FA0-9E7A3828692D}"/>
              </a:ext>
            </a:extLst>
          </p:cNvPr>
          <p:cNvPicPr>
            <a:picLocks noChangeAspect="1"/>
          </p:cNvPicPr>
          <p:nvPr/>
        </p:nvPicPr>
        <p:blipFill>
          <a:blip r:embed="rId11"/>
          <a:stretch>
            <a:fillRect/>
          </a:stretch>
        </p:blipFill>
        <p:spPr>
          <a:xfrm>
            <a:off x="10114346" y="920433"/>
            <a:ext cx="952984" cy="1176340"/>
          </a:xfrm>
          <a:prstGeom prst="rect">
            <a:avLst/>
          </a:prstGeom>
        </p:spPr>
      </p:pic>
      <p:pic>
        <p:nvPicPr>
          <p:cNvPr id="12" name="Graphic 11" descr="Handcuffs with solid fill">
            <a:extLst>
              <a:ext uri="{FF2B5EF4-FFF2-40B4-BE49-F238E27FC236}">
                <a16:creationId xmlns:a16="http://schemas.microsoft.com/office/drawing/2014/main" id="{36B58D19-5C0C-71B1-91B6-BA709F20875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583964" y="4941640"/>
            <a:ext cx="1176341" cy="1176341"/>
          </a:xfrm>
          <a:prstGeom prst="rect">
            <a:avLst/>
          </a:prstGeom>
        </p:spPr>
      </p:pic>
      <p:pic>
        <p:nvPicPr>
          <p:cNvPr id="14" name="Graphic 13" descr="Clenched Fist with solid fill">
            <a:extLst>
              <a:ext uri="{FF2B5EF4-FFF2-40B4-BE49-F238E27FC236}">
                <a16:creationId xmlns:a16="http://schemas.microsoft.com/office/drawing/2014/main" id="{235A4CBD-DE23-B17F-EB79-6765E9330C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54187" y="4892940"/>
            <a:ext cx="1409384" cy="1409384"/>
          </a:xfrm>
          <a:prstGeom prst="rect">
            <a:avLst/>
          </a:prstGeom>
        </p:spPr>
      </p:pic>
      <p:pic>
        <p:nvPicPr>
          <p:cNvPr id="4" name="Audio 3">
            <a:hlinkClick r:id="" action="ppaction://media"/>
            <a:extLst>
              <a:ext uri="{FF2B5EF4-FFF2-40B4-BE49-F238E27FC236}">
                <a16:creationId xmlns:a16="http://schemas.microsoft.com/office/drawing/2014/main" id="{2D295E49-3AB7-45F2-A433-1569585C4CE1}"/>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85224404"/>
      </p:ext>
    </p:extLst>
  </p:cSld>
  <p:clrMapOvr>
    <a:masterClrMapping/>
  </p:clrMapOvr>
  <mc:AlternateContent xmlns:mc="http://schemas.openxmlformats.org/markup-compatibility/2006" xmlns:p14="http://schemas.microsoft.com/office/powerpoint/2010/main">
    <mc:Choice Requires="p14">
      <p:transition spd="slow" p14:dur="2000" advTm="94187"/>
    </mc:Choice>
    <mc:Fallback xmlns="">
      <p:transition spd="slow" advTm="94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5" name="Rectangle 107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077" name="Group 1076">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078" name="Straight Connector 1077">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79" name="Straight Connector 1078">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0" name="Straight Connector 1079">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1" name="Straight Connector 1090">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2" name="Straight Connector 1091">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3" name="Straight Connector 1092">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D080EAA-43AD-8CD9-9B83-8F6505B25E58}"/>
              </a:ext>
            </a:extLst>
          </p:cNvPr>
          <p:cNvSpPr>
            <a:spLocks noGrp="1"/>
          </p:cNvSpPr>
          <p:nvPr>
            <p:ph type="title"/>
          </p:nvPr>
        </p:nvSpPr>
        <p:spPr>
          <a:xfrm>
            <a:off x="691079" y="725951"/>
            <a:ext cx="4927425" cy="1938525"/>
          </a:xfrm>
        </p:spPr>
        <p:txBody>
          <a:bodyPr>
            <a:normAutofit/>
          </a:bodyPr>
          <a:lstStyle/>
          <a:p>
            <a:r>
              <a:rPr lang="en-GB" sz="5400" b="1" dirty="0"/>
              <a:t>Buddhism</a:t>
            </a:r>
          </a:p>
        </p:txBody>
      </p:sp>
      <p:sp>
        <p:nvSpPr>
          <p:cNvPr id="1110" name="Right Triangle 1109">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D8691F36-08F8-389D-9D38-4DBB12AA6B5A}"/>
              </a:ext>
            </a:extLst>
          </p:cNvPr>
          <p:cNvSpPr>
            <a:spLocks noGrp="1"/>
          </p:cNvSpPr>
          <p:nvPr>
            <p:ph idx="1"/>
          </p:nvPr>
        </p:nvSpPr>
        <p:spPr>
          <a:xfrm>
            <a:off x="691079" y="3236741"/>
            <a:ext cx="4927425" cy="3245931"/>
          </a:xfrm>
        </p:spPr>
        <p:txBody>
          <a:bodyPr>
            <a:normAutofit/>
          </a:bodyPr>
          <a:lstStyle/>
          <a:p>
            <a:r>
              <a:rPr lang="en-GB" dirty="0"/>
              <a:t>The life of the Buddha</a:t>
            </a:r>
          </a:p>
          <a:p>
            <a:r>
              <a:rPr lang="en-GB" dirty="0"/>
              <a:t>Meditation</a:t>
            </a:r>
          </a:p>
          <a:p>
            <a:r>
              <a:rPr lang="en-GB" dirty="0"/>
              <a:t>Festivals</a:t>
            </a:r>
          </a:p>
          <a:p>
            <a:r>
              <a:rPr lang="en-GB" dirty="0"/>
              <a:t>Different types of Buddhism</a:t>
            </a:r>
          </a:p>
          <a:p>
            <a:r>
              <a:rPr lang="en-GB" dirty="0"/>
              <a:t>Karma</a:t>
            </a:r>
          </a:p>
          <a:p>
            <a:r>
              <a:rPr lang="en-GB" dirty="0"/>
              <a:t>The Noble Eightfold Path</a:t>
            </a:r>
          </a:p>
        </p:txBody>
      </p:sp>
      <p:pic>
        <p:nvPicPr>
          <p:cNvPr id="1028" name="Picture 4" descr="What is Buddhism? - BBC Bitesize">
            <a:extLst>
              <a:ext uri="{FF2B5EF4-FFF2-40B4-BE49-F238E27FC236}">
                <a16:creationId xmlns:a16="http://schemas.microsoft.com/office/drawing/2014/main" id="{9BCF2E5F-E476-DD1C-FD27-CBBC21E199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94" r="32349" b="1"/>
          <a:stretch/>
        </p:blipFill>
        <p:spPr bwMode="auto">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7EE69DF-8CD8-47A5-BFA9-1C0A6455B1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4507827"/>
      </p:ext>
    </p:extLst>
  </p:cSld>
  <p:clrMapOvr>
    <a:masterClrMapping/>
  </p:clrMapOvr>
  <mc:AlternateContent xmlns:mc="http://schemas.openxmlformats.org/markup-compatibility/2006" xmlns:p14="http://schemas.microsoft.com/office/powerpoint/2010/main">
    <mc:Choice Requires="p14">
      <p:transition spd="slow" p14:dur="2000" advTm="22359"/>
    </mc:Choice>
    <mc:Fallback xmlns="">
      <p:transition spd="slow" advTm="22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2" name="Rectangle 2054">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2093" name="Group 2056">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2058" name="Straight Connector 2057">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0" name="Straight Connector 2059">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2" name="Straight Connector 2061">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3" name="Straight Connector 2062">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4" name="Straight Connector 2063">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5" name="Straight Connector 2064">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6" name="Straight Connector 2065">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7" name="Straight Connector 2066">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8" name="Straight Connector 2067">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69" name="Straight Connector 2068">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0" name="Straight Connector 2069">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4" name="Straight Connector 2073">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5" name="Straight Connector 2074">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6" name="Straight Connector 2075">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8" name="Straight Connector 2077">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79" name="Straight Connector 2078">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0" name="Straight Connector 2079">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1" name="Straight Connector 2080">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2" name="Straight Connector 2081">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3" name="Straight Connector 2082">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7" name="Straight Connector 2086">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88" name="Straight Connector 2087">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B72E92BB-FF7C-2A75-7570-C00C87A353D6}"/>
              </a:ext>
            </a:extLst>
          </p:cNvPr>
          <p:cNvSpPr>
            <a:spLocks noGrp="1"/>
          </p:cNvSpPr>
          <p:nvPr>
            <p:ph type="title"/>
          </p:nvPr>
        </p:nvSpPr>
        <p:spPr>
          <a:xfrm>
            <a:off x="6088653" y="725951"/>
            <a:ext cx="4927425" cy="1938525"/>
          </a:xfrm>
        </p:spPr>
        <p:txBody>
          <a:bodyPr>
            <a:normAutofit/>
          </a:bodyPr>
          <a:lstStyle/>
          <a:p>
            <a:r>
              <a:rPr lang="en-GB" sz="5400" b="1" dirty="0"/>
              <a:t>Sikhism</a:t>
            </a:r>
          </a:p>
        </p:txBody>
      </p:sp>
      <p:pic>
        <p:nvPicPr>
          <p:cNvPr id="2050" name="Picture 2" descr="Baisakhi 2018: Golden Temple lights up with splendid display of fireworks |  See pictures | India News – India TV">
            <a:extLst>
              <a:ext uri="{FF2B5EF4-FFF2-40B4-BE49-F238E27FC236}">
                <a16:creationId xmlns:a16="http://schemas.microsoft.com/office/drawing/2014/main" id="{4EBB3C70-9097-9B2F-80E9-7B756A1854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07" r="27420"/>
          <a:stretch/>
        </p:blipFill>
        <p:spPr bwMode="auto">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094" name="Right Triangle 2089">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0B6E4D81-66DB-041B-F754-3AAFAB507A7A}"/>
              </a:ext>
            </a:extLst>
          </p:cNvPr>
          <p:cNvSpPr>
            <a:spLocks noGrp="1"/>
          </p:cNvSpPr>
          <p:nvPr>
            <p:ph idx="1"/>
          </p:nvPr>
        </p:nvSpPr>
        <p:spPr>
          <a:xfrm>
            <a:off x="6088653" y="3177631"/>
            <a:ext cx="4927425" cy="3245931"/>
          </a:xfrm>
        </p:spPr>
        <p:txBody>
          <a:bodyPr>
            <a:normAutofit/>
          </a:bodyPr>
          <a:lstStyle/>
          <a:p>
            <a:r>
              <a:rPr lang="en-GB" dirty="0"/>
              <a:t>The lives of the Gurus</a:t>
            </a:r>
          </a:p>
          <a:p>
            <a:r>
              <a:rPr lang="en-GB" dirty="0"/>
              <a:t>Sikh festivals</a:t>
            </a:r>
          </a:p>
          <a:p>
            <a:r>
              <a:rPr lang="en-GB" dirty="0"/>
              <a:t>Equality</a:t>
            </a:r>
          </a:p>
          <a:p>
            <a:r>
              <a:rPr lang="en-GB" dirty="0"/>
              <a:t>Khalsa</a:t>
            </a:r>
          </a:p>
          <a:p>
            <a:r>
              <a:rPr lang="en-GB" dirty="0"/>
              <a:t>Five Ks</a:t>
            </a:r>
          </a:p>
          <a:p>
            <a:r>
              <a:rPr lang="en-GB" dirty="0"/>
              <a:t>Sewa</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07A20149-84BB-4A51-9630-767BE3E6FC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4120092"/>
      </p:ext>
    </p:extLst>
  </p:cSld>
  <p:clrMapOvr>
    <a:masterClrMapping/>
  </p:clrMapOvr>
  <mc:AlternateContent xmlns:mc="http://schemas.openxmlformats.org/markup-compatibility/2006" xmlns:p14="http://schemas.microsoft.com/office/powerpoint/2010/main">
    <mc:Choice Requires="p14">
      <p:transition spd="slow" p14:dur="2000" advTm="68695"/>
    </mc:Choice>
    <mc:Fallback xmlns="">
      <p:transition spd="slow" advTm="68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117B0BF7-CBF3-4C3A-B491-0CEF7B7C1E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5DCC62B9-8663-4AAA-B308-D59E7BA6C25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6735CB1-3767-4543-9FAD-7D29205AA2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85527B-3A8E-4957-BB55-11C9D5A2E0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058645E-8D47-41C2-AAF3-0A7145CA884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649B635-34C7-44B0-8C6B-026DB13CAD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BC4EBCD-EF69-4D48-BF76-0174A7DD68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987890-93D8-4346-82E3-4BCF79C3BC4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76E2B9-6C64-4D5E-AD3D-F09B7C5C0F5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39AF5E-E042-49C3-AEEB-26B8A8C09D9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E4B5720-7440-4FDD-A59E-9DB481DD02A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9CE973-9538-4A6A-BEE9-2CF57FAAFA1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F8249FF-47CA-413B-B7FF-3625ED689E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AFA1BCD-BCDF-4660-B13F-D56738ECA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AF8AA71-C4BF-49D7-BACD-77E0D41084D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5743ED-6EFC-4171-8932-ED6684DA0C2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D314F2-DADC-4CA8-8EBE-915905D5DE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5AD0810-7DED-42F8-8E2F-570139482AF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46AEEC-70D3-456F-A382-06681A3E37E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AC479B-453E-4732-B766-86D22A9B7B0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8412C85-92F8-4A88-8CCD-8DD8C2EC04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82C27B-DE58-483C-9B96-E26EC567BA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745267-D3D4-466C-B6E5-C8B15EBBC00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5A41354-C38F-4997-8F58-3941ABFF72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F28BB44-E92E-46F3-BD19-3D5F56D201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23AB9C7-C7E2-445F-B84E-524D985D1C5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494FD37-AF97-4F67-AB8D-3D3D525F440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6CD4821-4762-4AB4-A7C7-4266D5326140}"/>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F6460F8-AA15-44DC-ADCD-18192FD8BB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58FFCFC-B46D-4504-8AEC-B1FA54D012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6C3C469-2622-4E7A-A713-11524D64AD8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122B54B-F4AF-4F82-986D-9920E146D8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D68EA9F-4450-6458-773E-8679DA5E06AC}"/>
              </a:ext>
            </a:extLst>
          </p:cNvPr>
          <p:cNvSpPr>
            <a:spLocks noGrp="1"/>
          </p:cNvSpPr>
          <p:nvPr>
            <p:ph type="title"/>
          </p:nvPr>
        </p:nvSpPr>
        <p:spPr>
          <a:xfrm>
            <a:off x="691079" y="3442637"/>
            <a:ext cx="4418418" cy="3000549"/>
          </a:xfrm>
        </p:spPr>
        <p:txBody>
          <a:bodyPr anchor="ctr">
            <a:normAutofit/>
          </a:bodyPr>
          <a:lstStyle/>
          <a:p>
            <a:r>
              <a:rPr lang="en-GB" sz="5400" b="1" dirty="0"/>
              <a:t>Theme B: Religion &amp; Life</a:t>
            </a:r>
          </a:p>
        </p:txBody>
      </p:sp>
      <p:pic>
        <p:nvPicPr>
          <p:cNvPr id="4" name="Picture 3">
            <a:extLst>
              <a:ext uri="{FF2B5EF4-FFF2-40B4-BE49-F238E27FC236}">
                <a16:creationId xmlns:a16="http://schemas.microsoft.com/office/drawing/2014/main" id="{98D6A3DA-E694-8434-6087-96F9094DF7B4}"/>
              </a:ext>
            </a:extLst>
          </p:cNvPr>
          <p:cNvPicPr>
            <a:picLocks noChangeAspect="1"/>
          </p:cNvPicPr>
          <p:nvPr/>
        </p:nvPicPr>
        <p:blipFill rotWithShape="1">
          <a:blip r:embed="rId5"/>
          <a:srcRect l="3" t="15823" r="-4" b="35962"/>
          <a:stretch/>
        </p:blipFill>
        <p:spPr>
          <a:xfrm>
            <a:off x="0" y="0"/>
            <a:ext cx="12188951" cy="3305751"/>
          </a:xfrm>
          <a:custGeom>
            <a:avLst/>
            <a:gdLst/>
            <a:ahLst/>
            <a:cxnLst/>
            <a:rect l="l" t="t" r="r" b="b"/>
            <a:pathLst>
              <a:path w="12188951" h="3305761">
                <a:moveTo>
                  <a:pt x="0" y="0"/>
                </a:moveTo>
                <a:lnTo>
                  <a:pt x="12188951" y="0"/>
                </a:lnTo>
                <a:lnTo>
                  <a:pt x="12188951" y="2596851"/>
                </a:lnTo>
                <a:lnTo>
                  <a:pt x="11635078" y="2600184"/>
                </a:lnTo>
                <a:cubicBezTo>
                  <a:pt x="6088525" y="2668118"/>
                  <a:pt x="5904024" y="3745011"/>
                  <a:pt x="0" y="3101609"/>
                </a:cubicBezTo>
                <a:close/>
              </a:path>
            </a:pathLst>
          </a:custGeom>
        </p:spPr>
      </p:pic>
      <p:sp>
        <p:nvSpPr>
          <p:cNvPr id="44" name="Right Triangle 43">
            <a:extLst>
              <a:ext uri="{FF2B5EF4-FFF2-40B4-BE49-F238E27FC236}">
                <a16:creationId xmlns:a16="http://schemas.microsoft.com/office/drawing/2014/main" id="{E6EB8E89-B39B-4271-9D20-17C3D1CB8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4777318"/>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A4A5DE89-8466-9C21-F3DB-1D8FC4474634}"/>
              </a:ext>
            </a:extLst>
          </p:cNvPr>
          <p:cNvSpPr>
            <a:spLocks noGrp="1"/>
          </p:cNvSpPr>
          <p:nvPr>
            <p:ph idx="1"/>
          </p:nvPr>
        </p:nvSpPr>
        <p:spPr>
          <a:xfrm>
            <a:off x="6661759" y="3442637"/>
            <a:ext cx="5924531" cy="3000547"/>
          </a:xfrm>
        </p:spPr>
        <p:txBody>
          <a:bodyPr anchor="ctr">
            <a:normAutofit/>
          </a:bodyPr>
          <a:lstStyle/>
          <a:p>
            <a:r>
              <a:rPr lang="en-GB" dirty="0"/>
              <a:t>Origins of the Universe</a:t>
            </a:r>
          </a:p>
          <a:p>
            <a:r>
              <a:rPr lang="en-GB" dirty="0"/>
              <a:t>Science &amp; Religion</a:t>
            </a:r>
          </a:p>
          <a:p>
            <a:r>
              <a:rPr lang="en-GB" dirty="0"/>
              <a:t>Animal Rights</a:t>
            </a:r>
          </a:p>
          <a:p>
            <a:r>
              <a:rPr lang="en-GB" dirty="0"/>
              <a:t>Abortion</a:t>
            </a:r>
          </a:p>
          <a:p>
            <a:r>
              <a:rPr lang="en-GB" dirty="0"/>
              <a:t>Euthanasia</a:t>
            </a:r>
          </a:p>
        </p:txBody>
      </p:sp>
      <p:pic>
        <p:nvPicPr>
          <p:cNvPr id="5" name="Audio 4">
            <a:hlinkClick r:id="" action="ppaction://media"/>
            <a:extLst>
              <a:ext uri="{FF2B5EF4-FFF2-40B4-BE49-F238E27FC236}">
                <a16:creationId xmlns:a16="http://schemas.microsoft.com/office/drawing/2014/main" id="{6E1C531D-F50C-4C56-869D-93174F5A9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23861125"/>
      </p:ext>
    </p:extLst>
  </p:cSld>
  <p:clrMapOvr>
    <a:masterClrMapping/>
  </p:clrMapOvr>
  <mc:AlternateContent xmlns:mc="http://schemas.openxmlformats.org/markup-compatibility/2006" xmlns:p14="http://schemas.microsoft.com/office/powerpoint/2010/main">
    <mc:Choice Requires="p14">
      <p:transition spd="slow" p14:dur="2000" advTm="115237"/>
    </mc:Choice>
    <mc:Fallback xmlns="">
      <p:transition spd="slow" advTm="115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7"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D68EA9F-4450-6458-773E-8679DA5E06AC}"/>
              </a:ext>
            </a:extLst>
          </p:cNvPr>
          <p:cNvSpPr>
            <a:spLocks noGrp="1"/>
          </p:cNvSpPr>
          <p:nvPr>
            <p:ph type="title"/>
          </p:nvPr>
        </p:nvSpPr>
        <p:spPr>
          <a:xfrm>
            <a:off x="691079" y="725951"/>
            <a:ext cx="4927425" cy="1938525"/>
          </a:xfrm>
        </p:spPr>
        <p:txBody>
          <a:bodyPr>
            <a:normAutofit/>
          </a:bodyPr>
          <a:lstStyle/>
          <a:p>
            <a:r>
              <a:rPr lang="en-GB" b="1" dirty="0"/>
              <a:t>Theme D: Religion, Peace &amp; Conflict</a:t>
            </a:r>
          </a:p>
        </p:txBody>
      </p:sp>
      <p:sp>
        <p:nvSpPr>
          <p:cNvPr id="8"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A4A5DE89-8466-9C21-F3DB-1D8FC4474634}"/>
              </a:ext>
            </a:extLst>
          </p:cNvPr>
          <p:cNvSpPr>
            <a:spLocks noGrp="1"/>
          </p:cNvSpPr>
          <p:nvPr>
            <p:ph idx="1"/>
          </p:nvPr>
        </p:nvSpPr>
        <p:spPr>
          <a:xfrm>
            <a:off x="702888" y="3354785"/>
            <a:ext cx="4927425" cy="3245931"/>
          </a:xfrm>
        </p:spPr>
        <p:txBody>
          <a:bodyPr>
            <a:normAutofit/>
          </a:bodyPr>
          <a:lstStyle/>
          <a:p>
            <a:r>
              <a:rPr lang="en-GB" dirty="0"/>
              <a:t>War</a:t>
            </a:r>
          </a:p>
          <a:p>
            <a:r>
              <a:rPr lang="en-GB" dirty="0"/>
              <a:t>Religion as a cause of war</a:t>
            </a:r>
          </a:p>
          <a:p>
            <a:r>
              <a:rPr lang="en-GB" dirty="0"/>
              <a:t>Terrorism</a:t>
            </a:r>
          </a:p>
          <a:p>
            <a:r>
              <a:rPr lang="en-GB" dirty="0"/>
              <a:t>Nuclear weapons</a:t>
            </a:r>
          </a:p>
          <a:p>
            <a:r>
              <a:rPr lang="en-GB" dirty="0"/>
              <a:t>Pacifism</a:t>
            </a:r>
          </a:p>
          <a:p>
            <a:endParaRPr lang="en-GB" dirty="0"/>
          </a:p>
        </p:txBody>
      </p:sp>
      <p:pic>
        <p:nvPicPr>
          <p:cNvPr id="4" name="Picture 3" descr="A city with tall buildings and smoke coming out of the top&#10;&#10;Description automatically generated with low confidence">
            <a:extLst>
              <a:ext uri="{FF2B5EF4-FFF2-40B4-BE49-F238E27FC236}">
                <a16:creationId xmlns:a16="http://schemas.microsoft.com/office/drawing/2014/main" id="{021C67D2-A562-853A-BD3D-1A4E188EDD2C}"/>
              </a:ext>
            </a:extLst>
          </p:cNvPr>
          <p:cNvPicPr>
            <a:picLocks noChangeAspect="1"/>
          </p:cNvPicPr>
          <p:nvPr/>
        </p:nvPicPr>
        <p:blipFill rotWithShape="1">
          <a:blip r:embed="rId5"/>
          <a:srcRect l="22247" r="20369" b="-1"/>
          <a:stretch/>
        </p:blipFill>
        <p:spPr>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p:spPr>
      </p:pic>
      <p:pic>
        <p:nvPicPr>
          <p:cNvPr id="5" name="Audio 4">
            <a:hlinkClick r:id="" action="ppaction://media"/>
            <a:extLst>
              <a:ext uri="{FF2B5EF4-FFF2-40B4-BE49-F238E27FC236}">
                <a16:creationId xmlns:a16="http://schemas.microsoft.com/office/drawing/2014/main" id="{3E256384-82E0-406A-8674-C7369CD46E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1246880"/>
      </p:ext>
    </p:extLst>
  </p:cSld>
  <p:clrMapOvr>
    <a:masterClrMapping/>
  </p:clrMapOvr>
  <mc:AlternateContent xmlns:mc="http://schemas.openxmlformats.org/markup-compatibility/2006" xmlns:p14="http://schemas.microsoft.com/office/powerpoint/2010/main">
    <mc:Choice Requires="p14">
      <p:transition spd="slow" p14:dur="2000" advTm="71862"/>
    </mc:Choice>
    <mc:Fallback xmlns="">
      <p:transition spd="slow" advTm="71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57" name="Rectangle 307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3081" name="Group 308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3082" name="Straight Connector 308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4" name="Straight Connector 308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5" name="Straight Connector 308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6" name="Straight Connector 308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7" name="Straight Connector 308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8" name="Straight Connector 308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89" name="Straight Connector 308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0" name="Straight Connector 308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1" name="Straight Connector 309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2" name="Straight Connector 309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3" name="Straight Connector 309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4" name="Straight Connector 309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5" name="Straight Connector 309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6" name="Straight Connector 309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7" name="Straight Connector 309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8" name="Straight Connector 309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99" name="Straight Connector 309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0" name="Straight Connector 309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1" name="Straight Connector 310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2" name="Straight Connector 310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3" name="Straight Connector 310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4" name="Straight Connector 310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5" name="Straight Connector 310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6" name="Straight Connector 310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7" name="Straight Connector 310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8" name="Straight Connector 310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09" name="Straight Connector 310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0" name="Straight Connector 310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1" name="Straight Connector 311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12" name="Straight Connector 311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D68EA9F-4450-6458-773E-8679DA5E06AC}"/>
              </a:ext>
            </a:extLst>
          </p:cNvPr>
          <p:cNvSpPr>
            <a:spLocks noGrp="1"/>
          </p:cNvSpPr>
          <p:nvPr>
            <p:ph type="title"/>
          </p:nvPr>
        </p:nvSpPr>
        <p:spPr>
          <a:xfrm>
            <a:off x="691079" y="725951"/>
            <a:ext cx="4927425" cy="1938525"/>
          </a:xfrm>
        </p:spPr>
        <p:txBody>
          <a:bodyPr>
            <a:normAutofit/>
          </a:bodyPr>
          <a:lstStyle/>
          <a:p>
            <a:pPr>
              <a:lnSpc>
                <a:spcPct val="90000"/>
              </a:lnSpc>
            </a:pPr>
            <a:r>
              <a:rPr lang="en-GB" b="1" dirty="0"/>
              <a:t>Theme E: Religion, Crime &amp; Punishment</a:t>
            </a:r>
          </a:p>
        </p:txBody>
      </p:sp>
      <p:sp>
        <p:nvSpPr>
          <p:cNvPr id="3158" name="Right Triangle 311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279641" y="2064057"/>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59" name="Content Placeholder 2">
            <a:extLst>
              <a:ext uri="{FF2B5EF4-FFF2-40B4-BE49-F238E27FC236}">
                <a16:creationId xmlns:a16="http://schemas.microsoft.com/office/drawing/2014/main" id="{A4A5DE89-8466-9C21-F3DB-1D8FC4474634}"/>
              </a:ext>
            </a:extLst>
          </p:cNvPr>
          <p:cNvSpPr>
            <a:spLocks noGrp="1"/>
          </p:cNvSpPr>
          <p:nvPr>
            <p:ph idx="1"/>
          </p:nvPr>
        </p:nvSpPr>
        <p:spPr>
          <a:xfrm>
            <a:off x="691079" y="3270880"/>
            <a:ext cx="4927425" cy="3245931"/>
          </a:xfrm>
        </p:spPr>
        <p:txBody>
          <a:bodyPr>
            <a:normAutofit/>
          </a:bodyPr>
          <a:lstStyle/>
          <a:p>
            <a:r>
              <a:rPr lang="en-GB" dirty="0"/>
              <a:t>Reasons for crime</a:t>
            </a:r>
          </a:p>
          <a:p>
            <a:r>
              <a:rPr lang="en-GB" dirty="0"/>
              <a:t>Aims of punishment</a:t>
            </a:r>
          </a:p>
          <a:p>
            <a:r>
              <a:rPr lang="en-GB" dirty="0"/>
              <a:t>Corporal punishment</a:t>
            </a:r>
          </a:p>
          <a:p>
            <a:r>
              <a:rPr lang="en-GB" dirty="0"/>
              <a:t>Death penalty</a:t>
            </a:r>
          </a:p>
          <a:p>
            <a:r>
              <a:rPr lang="en-GB" dirty="0"/>
              <a:t>Forgiveness</a:t>
            </a:r>
          </a:p>
        </p:txBody>
      </p:sp>
      <p:pic>
        <p:nvPicPr>
          <p:cNvPr id="3074" name="Picture 2" descr="Treatment of UK prisoners during Covid meets UN definition of torture |  Prisons and probation | The Guardian">
            <a:extLst>
              <a:ext uri="{FF2B5EF4-FFF2-40B4-BE49-F238E27FC236}">
                <a16:creationId xmlns:a16="http://schemas.microsoft.com/office/drawing/2014/main" id="{6935C559-8E13-4F8F-45DF-C0A337E15CC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130" r="30290" b="1"/>
          <a:stretch/>
        </p:blipFill>
        <p:spPr bwMode="auto">
          <a:xfrm>
            <a:off x="6309311" y="1"/>
            <a:ext cx="5899302" cy="6862230"/>
          </a:xfrm>
          <a:custGeom>
            <a:avLst/>
            <a:gdLst/>
            <a:ahLst/>
            <a:cxnLst/>
            <a:rect l="l" t="t" r="r" b="b"/>
            <a:pathLst>
              <a:path w="5923149" h="6857997">
                <a:moveTo>
                  <a:pt x="320173" y="0"/>
                </a:moveTo>
                <a:lnTo>
                  <a:pt x="5923149" y="0"/>
                </a:lnTo>
                <a:lnTo>
                  <a:pt x="5923149" y="6857997"/>
                </a:lnTo>
                <a:lnTo>
                  <a:pt x="1111789" y="6857997"/>
                </a:lnTo>
                <a:lnTo>
                  <a:pt x="1106562" y="6546368"/>
                </a:lnTo>
                <a:cubicBezTo>
                  <a:pt x="1000021" y="3425651"/>
                  <a:pt x="-688878" y="3321843"/>
                  <a:pt x="320173"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B41650F9-EBE4-43E7-A787-E3E09F3E25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3942689"/>
      </p:ext>
    </p:extLst>
  </p:cSld>
  <p:clrMapOvr>
    <a:masterClrMapping/>
  </p:clrMapOvr>
  <mc:AlternateContent xmlns:mc="http://schemas.openxmlformats.org/markup-compatibility/2006" xmlns:p14="http://schemas.microsoft.com/office/powerpoint/2010/main">
    <mc:Choice Requires="p14">
      <p:transition spd="slow" p14:dur="2000" advTm="65921"/>
    </mc:Choice>
    <mc:Fallback xmlns="">
      <p:transition spd="slow" advTm="65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582B07-D0F0-4B6B-A5D9-D2F192CB3A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1" name="Group 10">
            <a:extLst>
              <a:ext uri="{FF2B5EF4-FFF2-40B4-BE49-F238E27FC236}">
                <a16:creationId xmlns:a16="http://schemas.microsoft.com/office/drawing/2014/main" id="{4D431671-5191-4947-8899-E90505A704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214" y="-1"/>
            <a:ext cx="12214827" cy="6858000"/>
            <a:chOff x="-6214" y="-1"/>
            <a:chExt cx="12214827" cy="6858000"/>
          </a:xfrm>
        </p:grpSpPr>
        <p:cxnSp>
          <p:nvCxnSpPr>
            <p:cNvPr id="12" name="Straight Connector 11">
              <a:extLst>
                <a:ext uri="{FF2B5EF4-FFF2-40B4-BE49-F238E27FC236}">
                  <a16:creationId xmlns:a16="http://schemas.microsoft.com/office/drawing/2014/main" id="{877D2E98-ED65-4121-9DA5-6DBB831D0FB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214" y="66862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A94A307-5B5D-4E42-95B3-064D5093ADE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B3B32C-3BDA-4D41-9802-681B0599FD3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99325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BDBFD6-7C61-4520-8203-BAB1986C15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9252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4ABA4D7-9904-42C4-B0CD-B1CE2E0D37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92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B63F0D6-8747-4126-9359-B730EB21B79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931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1CD660-F5B2-49AC-9EFC-CE94B843B4D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4271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4BEB7EB-8E7F-4A4B-8581-73CE2003F2F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2610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04FB70E-6820-4456-872A-937F520606C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10949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3598DD6-9887-4CF7-BAFE-F96E0324EB9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09289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A503E64-565F-465B-A25C-042C5706C5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762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140EE7B-5CA1-4DCB-8652-6E4D2147B0E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8059680"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5077BE-700D-4C44-AA4D-7CF4E8FD71A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9043074"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B8B3FEB-D353-443D-A148-3915606516D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026468"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1FF5FBB-3BD8-46EB-BDF9-081B29A444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009862"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C2E11FD-78A4-4F5C-A419-F0237DCAD27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185786" y="-1"/>
              <a:ext cx="0" cy="685800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708EBE-3154-4FF4-8E8F-88A07620806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7171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7A99B5C-EB03-4D56-8DFE-B006D7081B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71459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FCBAFF0-9FB4-4160-B9BE-CCBE1D8B8CB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257478"/>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26953D7-154A-49A4-B2E1-D94D365EC46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180035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36E3E12-5D96-48DB-8320-6294287740A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343240"/>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A059482-79BA-4E80-80A2-36FD8408DA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2886121"/>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4EF88B3-C210-433D-B20D-FE41B4D5F93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429002"/>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3665D3E-61E7-4EDF-A208-56449D765C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3971883"/>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4CF3B0-C9C3-4683-94A3-DC0AE1E7451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4514764"/>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BE90EF9-6DF5-47F4-A069-9F613C81422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057645"/>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844EBDE-5A9F-4E9F-8A55-57FB9E97979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5600526"/>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491FC45-82C4-40CD-8D0C-0A2F86E8A1EE}"/>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0" y="6857999"/>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71AD0FE3-6144-4171-943E-0E65D08E806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6613" y="6143407"/>
              <a:ext cx="12192000" cy="0"/>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A7BA4499-5E6A-4998-A0F4-614E65552B8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684225" y="171716"/>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AFE7A6F-A7F0-4406-809F-E23FCB201E3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508412" y="173267"/>
              <a:ext cx="0" cy="6511464"/>
            </a:xfrm>
            <a:prstGeom prst="line">
              <a:avLst/>
            </a:prstGeom>
            <a:ln w="12700">
              <a:solidFill>
                <a:srgbClr val="BCBCBC">
                  <a:alpha val="29804"/>
                </a:srgbClr>
              </a:solidFill>
              <a:prstDash val="sysDot"/>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D68EA9F-4450-6458-773E-8679DA5E06AC}"/>
              </a:ext>
            </a:extLst>
          </p:cNvPr>
          <p:cNvSpPr>
            <a:spLocks noGrp="1"/>
          </p:cNvSpPr>
          <p:nvPr>
            <p:ph type="title"/>
          </p:nvPr>
        </p:nvSpPr>
        <p:spPr>
          <a:xfrm>
            <a:off x="6088653" y="725951"/>
            <a:ext cx="4927425" cy="1938525"/>
          </a:xfrm>
        </p:spPr>
        <p:txBody>
          <a:bodyPr>
            <a:normAutofit/>
          </a:bodyPr>
          <a:lstStyle/>
          <a:p>
            <a:pPr>
              <a:lnSpc>
                <a:spcPct val="90000"/>
              </a:lnSpc>
            </a:pPr>
            <a:r>
              <a:rPr lang="en-GB" b="1" dirty="0"/>
              <a:t>Theme F: Religion, Human Rights &amp; Social Justice</a:t>
            </a:r>
          </a:p>
        </p:txBody>
      </p:sp>
      <p:pic>
        <p:nvPicPr>
          <p:cNvPr id="4" name="Picture 3" descr="Text&#10;&#10;Description automatically generated">
            <a:extLst>
              <a:ext uri="{FF2B5EF4-FFF2-40B4-BE49-F238E27FC236}">
                <a16:creationId xmlns:a16="http://schemas.microsoft.com/office/drawing/2014/main" id="{721805FD-0414-0BED-BDF9-C0BCAFCB25DD}"/>
              </a:ext>
            </a:extLst>
          </p:cNvPr>
          <p:cNvPicPr>
            <a:picLocks noChangeAspect="1"/>
          </p:cNvPicPr>
          <p:nvPr/>
        </p:nvPicPr>
        <p:blipFill rotWithShape="1">
          <a:blip r:embed="rId5"/>
          <a:srcRect l="23471" r="17622" b="1"/>
          <a:stretch/>
        </p:blipFill>
        <p:spPr>
          <a:xfrm>
            <a:off x="1" y="10"/>
            <a:ext cx="5854890" cy="6857990"/>
          </a:xfrm>
          <a:custGeom>
            <a:avLst/>
            <a:gdLst/>
            <a:ahLst/>
            <a:cxnLst/>
            <a:rect l="l" t="t" r="r" b="b"/>
            <a:pathLst>
              <a:path w="6036633" h="6858000">
                <a:moveTo>
                  <a:pt x="0" y="0"/>
                </a:moveTo>
                <a:lnTo>
                  <a:pt x="5782584" y="0"/>
                </a:lnTo>
                <a:lnTo>
                  <a:pt x="5847735" y="280891"/>
                </a:lnTo>
                <a:cubicBezTo>
                  <a:pt x="6512611" y="3337011"/>
                  <a:pt x="5215360" y="3533975"/>
                  <a:pt x="5130974" y="6590095"/>
                </a:cubicBezTo>
                <a:lnTo>
                  <a:pt x="5127340" y="6858000"/>
                </a:lnTo>
                <a:lnTo>
                  <a:pt x="0" y="6858000"/>
                </a:lnTo>
                <a:close/>
              </a:path>
            </a:pathLst>
          </a:custGeom>
        </p:spPr>
      </p:pic>
      <p:sp>
        <p:nvSpPr>
          <p:cNvPr id="44" name="Right Triangle 43">
            <a:extLst>
              <a:ext uri="{FF2B5EF4-FFF2-40B4-BE49-F238E27FC236}">
                <a16:creationId xmlns:a16="http://schemas.microsoft.com/office/drawing/2014/main" id="{BEAC0A80-07D3-49CB-87C3-BC34F219DF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a:off x="6297339" y="-292624"/>
            <a:ext cx="568289" cy="568289"/>
          </a:xfrm>
          <a:prstGeom prst="rtTriangl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Content Placeholder 2">
            <a:extLst>
              <a:ext uri="{FF2B5EF4-FFF2-40B4-BE49-F238E27FC236}">
                <a16:creationId xmlns:a16="http://schemas.microsoft.com/office/drawing/2014/main" id="{A4A5DE89-8466-9C21-F3DB-1D8FC4474634}"/>
              </a:ext>
            </a:extLst>
          </p:cNvPr>
          <p:cNvSpPr>
            <a:spLocks noGrp="1"/>
          </p:cNvSpPr>
          <p:nvPr>
            <p:ph idx="1"/>
          </p:nvPr>
        </p:nvSpPr>
        <p:spPr>
          <a:xfrm>
            <a:off x="6088653" y="3337181"/>
            <a:ext cx="4927425" cy="3245931"/>
          </a:xfrm>
        </p:spPr>
        <p:txBody>
          <a:bodyPr>
            <a:normAutofit/>
          </a:bodyPr>
          <a:lstStyle/>
          <a:p>
            <a:r>
              <a:rPr lang="en-GB" dirty="0"/>
              <a:t>Wealth &amp; inequality</a:t>
            </a:r>
          </a:p>
          <a:p>
            <a:r>
              <a:rPr lang="en-GB" dirty="0"/>
              <a:t>Human Rights</a:t>
            </a:r>
          </a:p>
          <a:p>
            <a:r>
              <a:rPr lang="en-GB" dirty="0"/>
              <a:t>Charity</a:t>
            </a:r>
          </a:p>
          <a:p>
            <a:r>
              <a:rPr lang="en-GB" dirty="0"/>
              <a:t>People trafficking</a:t>
            </a:r>
          </a:p>
          <a:p>
            <a:r>
              <a:rPr lang="en-GB" dirty="0"/>
              <a:t>Prejudice &amp; discrimination</a:t>
            </a:r>
          </a:p>
        </p:txBody>
      </p:sp>
      <p:pic>
        <p:nvPicPr>
          <p:cNvPr id="5" name="Audio 4">
            <a:hlinkClick r:id="" action="ppaction://media"/>
            <a:extLst>
              <a:ext uri="{FF2B5EF4-FFF2-40B4-BE49-F238E27FC236}">
                <a16:creationId xmlns:a16="http://schemas.microsoft.com/office/drawing/2014/main" id="{6574007F-4A2E-43B0-B10A-3F54E92FB7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66848375"/>
      </p:ext>
    </p:extLst>
  </p:cSld>
  <p:clrMapOvr>
    <a:masterClrMapping/>
  </p:clrMapOvr>
  <mc:AlternateContent xmlns:mc="http://schemas.openxmlformats.org/markup-compatibility/2006" xmlns:p14="http://schemas.microsoft.com/office/powerpoint/2010/main">
    <mc:Choice Requires="p14">
      <p:transition spd="slow" p14:dur="2000" advTm="31401"/>
    </mc:Choice>
    <mc:Fallback xmlns="">
      <p:transition spd="slow" advTm="31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E0387-6FC1-5888-34ED-AEA37B110658}"/>
              </a:ext>
            </a:extLst>
          </p:cNvPr>
          <p:cNvSpPr>
            <a:spLocks noGrp="1"/>
          </p:cNvSpPr>
          <p:nvPr>
            <p:ph type="title"/>
          </p:nvPr>
        </p:nvSpPr>
        <p:spPr/>
        <p:txBody>
          <a:bodyPr>
            <a:normAutofit/>
          </a:bodyPr>
          <a:lstStyle/>
          <a:p>
            <a:r>
              <a:rPr lang="en-GB" b="1" dirty="0"/>
              <a:t>Where can Religious Studies take me?</a:t>
            </a:r>
          </a:p>
        </p:txBody>
      </p:sp>
      <p:sp>
        <p:nvSpPr>
          <p:cNvPr id="3" name="Content Placeholder 2">
            <a:extLst>
              <a:ext uri="{FF2B5EF4-FFF2-40B4-BE49-F238E27FC236}">
                <a16:creationId xmlns:a16="http://schemas.microsoft.com/office/drawing/2014/main" id="{317A126D-1D8A-B2D5-C7B6-37C4B31D90E9}"/>
              </a:ext>
            </a:extLst>
          </p:cNvPr>
          <p:cNvSpPr>
            <a:spLocks noGrp="1"/>
          </p:cNvSpPr>
          <p:nvPr>
            <p:ph idx="1"/>
          </p:nvPr>
        </p:nvSpPr>
        <p:spPr>
          <a:xfrm>
            <a:off x="933500" y="2355426"/>
            <a:ext cx="10325000" cy="3564436"/>
          </a:xfrm>
        </p:spPr>
        <p:txBody>
          <a:bodyPr>
            <a:normAutofit/>
          </a:bodyPr>
          <a:lstStyle/>
          <a:p>
            <a:pPr marL="0" indent="0">
              <a:buNone/>
            </a:pPr>
            <a:r>
              <a:rPr lang="en-GB" sz="2400" dirty="0"/>
              <a:t>Religious Studies helps to develop empathy, understanding and critical thinking. It is a subject for people interested in the people we share the planet with. So anywhere! </a:t>
            </a:r>
          </a:p>
        </p:txBody>
      </p:sp>
      <p:pic>
        <p:nvPicPr>
          <p:cNvPr id="5" name="Graphic 4" descr="Coins with solid fill">
            <a:extLst>
              <a:ext uri="{FF2B5EF4-FFF2-40B4-BE49-F238E27FC236}">
                <a16:creationId xmlns:a16="http://schemas.microsoft.com/office/drawing/2014/main" id="{869E3170-C56E-E4E6-44E2-0A15E2ADDB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30531" y="3927478"/>
            <a:ext cx="914400" cy="914400"/>
          </a:xfrm>
          <a:prstGeom prst="rect">
            <a:avLst/>
          </a:prstGeom>
        </p:spPr>
      </p:pic>
      <p:pic>
        <p:nvPicPr>
          <p:cNvPr id="7" name="Graphic 6" descr="Open hand with plant with solid fill">
            <a:extLst>
              <a:ext uri="{FF2B5EF4-FFF2-40B4-BE49-F238E27FC236}">
                <a16:creationId xmlns:a16="http://schemas.microsoft.com/office/drawing/2014/main" id="{F58092BF-7C93-593B-8E69-D64182B28E6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688032" y="5541262"/>
            <a:ext cx="914400" cy="914400"/>
          </a:xfrm>
          <a:prstGeom prst="rect">
            <a:avLst/>
          </a:prstGeom>
        </p:spPr>
      </p:pic>
      <p:pic>
        <p:nvPicPr>
          <p:cNvPr id="9" name="Graphic 8" descr="Remote work with solid fill">
            <a:extLst>
              <a:ext uri="{FF2B5EF4-FFF2-40B4-BE49-F238E27FC236}">
                <a16:creationId xmlns:a16="http://schemas.microsoft.com/office/drawing/2014/main" id="{5D79E9B1-5137-5AE3-2C70-BCB20C380F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277072" y="3927478"/>
            <a:ext cx="914400" cy="914400"/>
          </a:xfrm>
          <a:prstGeom prst="rect">
            <a:avLst/>
          </a:prstGeom>
        </p:spPr>
      </p:pic>
      <p:pic>
        <p:nvPicPr>
          <p:cNvPr id="11" name="Graphic 10" descr="Work from home desk with solid fill">
            <a:extLst>
              <a:ext uri="{FF2B5EF4-FFF2-40B4-BE49-F238E27FC236}">
                <a16:creationId xmlns:a16="http://schemas.microsoft.com/office/drawing/2014/main" id="{49EC0979-9F9A-3B8A-8337-AC8A7876354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74257" y="3876862"/>
            <a:ext cx="914400" cy="914400"/>
          </a:xfrm>
          <a:prstGeom prst="rect">
            <a:avLst/>
          </a:prstGeom>
        </p:spPr>
      </p:pic>
      <p:pic>
        <p:nvPicPr>
          <p:cNvPr id="13" name="Graphic 12" descr="Travel with solid fill">
            <a:extLst>
              <a:ext uri="{FF2B5EF4-FFF2-40B4-BE49-F238E27FC236}">
                <a16:creationId xmlns:a16="http://schemas.microsoft.com/office/drawing/2014/main" id="{012951F2-A7D8-5625-DC61-B67D6A00D0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11421" y="5384062"/>
            <a:ext cx="914400" cy="914400"/>
          </a:xfrm>
          <a:prstGeom prst="rect">
            <a:avLst/>
          </a:prstGeom>
        </p:spPr>
      </p:pic>
      <p:pic>
        <p:nvPicPr>
          <p:cNvPr id="15" name="Graphic 14" descr="Electric car with solid fill">
            <a:extLst>
              <a:ext uri="{FF2B5EF4-FFF2-40B4-BE49-F238E27FC236}">
                <a16:creationId xmlns:a16="http://schemas.microsoft.com/office/drawing/2014/main" id="{F3449C44-787E-DF57-A221-F9589477899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703465" y="5541262"/>
            <a:ext cx="914400" cy="914400"/>
          </a:xfrm>
          <a:prstGeom prst="rect">
            <a:avLst/>
          </a:prstGeom>
        </p:spPr>
      </p:pic>
      <p:pic>
        <p:nvPicPr>
          <p:cNvPr id="17" name="Graphic 16" descr="Earth globe: Africa and Europe with solid fill">
            <a:extLst>
              <a:ext uri="{FF2B5EF4-FFF2-40B4-BE49-F238E27FC236}">
                <a16:creationId xmlns:a16="http://schemas.microsoft.com/office/drawing/2014/main" id="{CF5CC815-8781-8DDF-9FFD-46794802D5F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624943" y="5462662"/>
            <a:ext cx="914400" cy="914400"/>
          </a:xfrm>
          <a:prstGeom prst="rect">
            <a:avLst/>
          </a:prstGeom>
        </p:spPr>
      </p:pic>
      <p:pic>
        <p:nvPicPr>
          <p:cNvPr id="19" name="Graphic 18" descr="Teacher with solid fill">
            <a:extLst>
              <a:ext uri="{FF2B5EF4-FFF2-40B4-BE49-F238E27FC236}">
                <a16:creationId xmlns:a16="http://schemas.microsoft.com/office/drawing/2014/main" id="{1B73EDE2-F26A-D6B7-672E-557F0689B9B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857631" y="3876862"/>
            <a:ext cx="914400" cy="914400"/>
          </a:xfrm>
          <a:prstGeom prst="rect">
            <a:avLst/>
          </a:prstGeom>
        </p:spPr>
      </p:pic>
      <p:pic>
        <p:nvPicPr>
          <p:cNvPr id="21" name="Graphic 20" descr="Medical with solid fill">
            <a:extLst>
              <a:ext uri="{FF2B5EF4-FFF2-40B4-BE49-F238E27FC236}">
                <a16:creationId xmlns:a16="http://schemas.microsoft.com/office/drawing/2014/main" id="{D33FC6EF-F499-BBF6-6008-7D71F739CFDE}"/>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377132" y="5384062"/>
            <a:ext cx="914400" cy="914400"/>
          </a:xfrm>
          <a:prstGeom prst="rect">
            <a:avLst/>
          </a:prstGeom>
        </p:spPr>
      </p:pic>
      <p:pic>
        <p:nvPicPr>
          <p:cNvPr id="23" name="Graphic 22" descr="Police male with solid fill">
            <a:extLst>
              <a:ext uri="{FF2B5EF4-FFF2-40B4-BE49-F238E27FC236}">
                <a16:creationId xmlns:a16="http://schemas.microsoft.com/office/drawing/2014/main" id="{C1500E0B-059D-4B64-65DC-7F572B752079}"/>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471442" y="3876862"/>
            <a:ext cx="914400" cy="914400"/>
          </a:xfrm>
          <a:prstGeom prst="rect">
            <a:avLst/>
          </a:prstGeom>
        </p:spPr>
      </p:pic>
      <p:pic>
        <p:nvPicPr>
          <p:cNvPr id="25" name="Graphic 24" descr="Judge female with solid fill">
            <a:extLst>
              <a:ext uri="{FF2B5EF4-FFF2-40B4-BE49-F238E27FC236}">
                <a16:creationId xmlns:a16="http://schemas.microsoft.com/office/drawing/2014/main" id="{6AEF4CA2-AD02-123B-D15F-D72A257B18C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195578" y="5384062"/>
            <a:ext cx="914400" cy="914400"/>
          </a:xfrm>
          <a:prstGeom prst="rect">
            <a:avLst/>
          </a:prstGeom>
        </p:spPr>
      </p:pic>
      <p:pic>
        <p:nvPicPr>
          <p:cNvPr id="27" name="Graphic 26" descr="Microscope with solid fill">
            <a:extLst>
              <a:ext uri="{FF2B5EF4-FFF2-40B4-BE49-F238E27FC236}">
                <a16:creationId xmlns:a16="http://schemas.microsoft.com/office/drawing/2014/main" id="{3E8620E7-B050-ACED-AFA9-4BAD880C1355}"/>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085253" y="3878075"/>
            <a:ext cx="914400" cy="914400"/>
          </a:xfrm>
          <a:prstGeom prst="rect">
            <a:avLst/>
          </a:prstGeom>
        </p:spPr>
      </p:pic>
      <p:pic>
        <p:nvPicPr>
          <p:cNvPr id="4" name="Audio 3">
            <a:hlinkClick r:id="" action="ppaction://media"/>
            <a:extLst>
              <a:ext uri="{FF2B5EF4-FFF2-40B4-BE49-F238E27FC236}">
                <a16:creationId xmlns:a16="http://schemas.microsoft.com/office/drawing/2014/main" id="{82FE494E-09E3-4C0C-B4D5-6F8BFB3B30DD}"/>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60169321"/>
      </p:ext>
    </p:extLst>
  </p:cSld>
  <p:clrMapOvr>
    <a:masterClrMapping/>
  </p:clrMapOvr>
  <mc:AlternateContent xmlns:mc="http://schemas.openxmlformats.org/markup-compatibility/2006" xmlns:p14="http://schemas.microsoft.com/office/powerpoint/2010/main">
    <mc:Choice Requires="p14">
      <p:transition spd="slow" p14:dur="2000" advTm="31063"/>
    </mc:Choice>
    <mc:Fallback xmlns="">
      <p:transition spd="slow" advTm="31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sineVTI">
  <a:themeElements>
    <a:clrScheme name="Custom 133">
      <a:dk1>
        <a:sysClr val="windowText" lastClr="000000"/>
      </a:dk1>
      <a:lt1>
        <a:sysClr val="window" lastClr="FFFFFF"/>
      </a:lt1>
      <a:dk2>
        <a:srgbClr val="2A2735"/>
      </a:dk2>
      <a:lt2>
        <a:srgbClr val="EEEEEE"/>
      </a:lt2>
      <a:accent1>
        <a:srgbClr val="1EBE9B"/>
      </a:accent1>
      <a:accent2>
        <a:srgbClr val="8F99BB"/>
      </a:accent2>
      <a:accent3>
        <a:srgbClr val="FD8686"/>
      </a:accent3>
      <a:accent4>
        <a:srgbClr val="A3A3C1"/>
      </a:accent4>
      <a:accent5>
        <a:srgbClr val="7162FE"/>
      </a:accent5>
      <a:accent6>
        <a:srgbClr val="E76445"/>
      </a:accent6>
      <a:hlink>
        <a:srgbClr val="EF08F7"/>
      </a:hlink>
      <a:folHlink>
        <a:srgbClr val="8477FE"/>
      </a:folHlink>
    </a:clrScheme>
    <a:fontScheme name="Custom 50">
      <a:majorFont>
        <a:latin typeface="Grandview"/>
        <a:ea typeface=""/>
        <a:cs typeface=""/>
      </a:majorFont>
      <a:minorFont>
        <a:latin typeface="Grandvie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sineVTI" id="{4F4449D5-5E9D-4D83-9E2A-939F9CF20276}" vid="{03166EA1-370F-4321-A61E-8851365B43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6D718BAF2CE04580638BB8375C5127" ma:contentTypeVersion="4" ma:contentTypeDescription="Create a new document." ma:contentTypeScope="" ma:versionID="5456058ec8ac5f340bdcf3d92f7f2a6f">
  <xsd:schema xmlns:xsd="http://www.w3.org/2001/XMLSchema" xmlns:xs="http://www.w3.org/2001/XMLSchema" xmlns:p="http://schemas.microsoft.com/office/2006/metadata/properties" xmlns:ns2="d680a996-2d68-401e-8e8a-220b06f051a5" targetNamespace="http://schemas.microsoft.com/office/2006/metadata/properties" ma:root="true" ma:fieldsID="c73c46876db8e4fdb651148061bdf120" ns2:_="">
    <xsd:import namespace="d680a996-2d68-401e-8e8a-220b06f051a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80a996-2d68-401e-8e8a-220b06f051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0EA7B2-1070-4FCF-87AE-9603DEB9BA22}">
  <ds:schemaRefs>
    <ds:schemaRef ds:uri="http://schemas.microsoft.com/sharepoint/v3/contenttype/forms"/>
  </ds:schemaRefs>
</ds:datastoreItem>
</file>

<file path=customXml/itemProps2.xml><?xml version="1.0" encoding="utf-8"?>
<ds:datastoreItem xmlns:ds="http://schemas.openxmlformats.org/officeDocument/2006/customXml" ds:itemID="{3A4CE9F5-1320-4EAB-83E6-6871369F93D0}">
  <ds:schemaRefs>
    <ds:schemaRef ds:uri="d680a996-2d68-401e-8e8a-220b06f051a5"/>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323F56C8-20EC-49A3-84C0-8928490E5D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80a996-2d68-401e-8e8a-220b06f051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103</TotalTime>
  <Words>1686</Words>
  <Application>Microsoft Office PowerPoint</Application>
  <PresentationFormat>Widescreen</PresentationFormat>
  <Paragraphs>96</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Grandview</vt:lpstr>
      <vt:lpstr>Wingdings</vt:lpstr>
      <vt:lpstr>CosineVTI</vt:lpstr>
      <vt:lpstr>GCSE Religious Studies</vt:lpstr>
      <vt:lpstr>What will I study?</vt:lpstr>
      <vt:lpstr>Buddhism</vt:lpstr>
      <vt:lpstr>Sikhism</vt:lpstr>
      <vt:lpstr>Theme B: Religion &amp; Life</vt:lpstr>
      <vt:lpstr>Theme D: Religion, Peace &amp; Conflict</vt:lpstr>
      <vt:lpstr>Theme E: Religion, Crime &amp; Punishment</vt:lpstr>
      <vt:lpstr>Theme F: Religion, Human Rights &amp; Social Justice</vt:lpstr>
      <vt:lpstr>Where can Religious Studies take me?</vt:lpstr>
      <vt:lpstr>A new course for JMHS</vt:lpstr>
      <vt:lpstr>GCSE Religious Studies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GCSE Religious Studies</dc:title>
  <dc:creator>Emily Harris</dc:creator>
  <cp:lastModifiedBy>D Sutcliffe</cp:lastModifiedBy>
  <cp:revision>18</cp:revision>
  <dcterms:created xsi:type="dcterms:W3CDTF">2022-11-25T12:39:54Z</dcterms:created>
  <dcterms:modified xsi:type="dcterms:W3CDTF">2023-01-05T16:05:51Z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0x010100716D718BAF2CE04580638BB8375C5127</vt:lpwstr>
  </property>
</Properties>
</file>